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98" r:id="rId3"/>
    <p:sldId id="321" r:id="rId4"/>
    <p:sldId id="316" r:id="rId5"/>
    <p:sldId id="323" r:id="rId6"/>
    <p:sldId id="324" r:id="rId7"/>
    <p:sldId id="322" r:id="rId8"/>
    <p:sldId id="331" r:id="rId9"/>
    <p:sldId id="330" r:id="rId10"/>
    <p:sldId id="319" r:id="rId11"/>
    <p:sldId id="261" r:id="rId12"/>
    <p:sldId id="325" r:id="rId13"/>
    <p:sldId id="329" r:id="rId14"/>
    <p:sldId id="332" r:id="rId15"/>
    <p:sldId id="315" r:id="rId16"/>
    <p:sldId id="327" r:id="rId17"/>
    <p:sldId id="333" r:id="rId18"/>
    <p:sldId id="32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2F"/>
    <a:srgbClr val="E2E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808790-4686-4045-AFAF-B6734136300E}" type="doc">
      <dgm:prSet loTypeId="urn:microsoft.com/office/officeart/2005/8/layout/hProcess9" loCatId="process" qsTypeId="urn:microsoft.com/office/officeart/2005/8/quickstyle/3d4" qsCatId="3D" csTypeId="urn:microsoft.com/office/officeart/2005/8/colors/accent4_2" csCatId="accent4" phldr="1"/>
      <dgm:spPr/>
    </dgm:pt>
    <dgm:pt modelId="{6394FB95-FC2C-42DF-A208-E6DE645939A2}">
      <dgm:prSet phldrT="[Text]"/>
      <dgm:spPr/>
      <dgm:t>
        <a:bodyPr/>
        <a:lstStyle/>
        <a:p>
          <a:r>
            <a:rPr lang="en-US" b="1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rPr>
            <a:t>Customization</a:t>
          </a:r>
        </a:p>
      </dgm:t>
    </dgm:pt>
    <dgm:pt modelId="{892A4A2C-CA47-4B54-BD9C-0462F231C6BC}" type="parTrans" cxnId="{E331F5BB-343C-4003-B661-F481CFAEE3EF}">
      <dgm:prSet/>
      <dgm:spPr/>
      <dgm:t>
        <a:bodyPr/>
        <a:lstStyle/>
        <a:p>
          <a:endParaRPr lang="en-US"/>
        </a:p>
      </dgm:t>
    </dgm:pt>
    <dgm:pt modelId="{6C8B36E5-7F2F-47BE-A751-D247AE0527A8}" type="sibTrans" cxnId="{E331F5BB-343C-4003-B661-F481CFAEE3EF}">
      <dgm:prSet/>
      <dgm:spPr/>
      <dgm:t>
        <a:bodyPr/>
        <a:lstStyle/>
        <a:p>
          <a:endParaRPr lang="en-US"/>
        </a:p>
      </dgm:t>
    </dgm:pt>
    <dgm:pt modelId="{EC43A149-DE54-4A0E-932E-B9828F639C64}">
      <dgm:prSet phldrT="[Text]"/>
      <dgm:spPr/>
      <dgm:t>
        <a:bodyPr/>
        <a:lstStyle/>
        <a:p>
          <a:r>
            <a:rPr lang="en-US" b="1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rPr>
            <a:t>Professionalization</a:t>
          </a:r>
        </a:p>
      </dgm:t>
    </dgm:pt>
    <dgm:pt modelId="{362982DB-69C5-43D1-95CE-2712F1271988}" type="parTrans" cxnId="{203880EE-DB09-4251-838F-BBC595A1E65D}">
      <dgm:prSet/>
      <dgm:spPr/>
      <dgm:t>
        <a:bodyPr/>
        <a:lstStyle/>
        <a:p>
          <a:endParaRPr lang="en-US"/>
        </a:p>
      </dgm:t>
    </dgm:pt>
    <dgm:pt modelId="{C9799BCD-05E3-4F25-90C2-DA0085DCDDD5}" type="sibTrans" cxnId="{203880EE-DB09-4251-838F-BBC595A1E65D}">
      <dgm:prSet/>
      <dgm:spPr/>
      <dgm:t>
        <a:bodyPr/>
        <a:lstStyle/>
        <a:p>
          <a:endParaRPr lang="en-US"/>
        </a:p>
      </dgm:t>
    </dgm:pt>
    <dgm:pt modelId="{33E7595D-DE4D-45A9-956D-AE0809BADA42}">
      <dgm:prSet phldrT="[Text]"/>
      <dgm:spPr/>
      <dgm:t>
        <a:bodyPr/>
        <a:lstStyle/>
        <a:p>
          <a:r>
            <a:rPr lang="en-US" b="1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rPr>
            <a:t>Centralized Management &amp; Delegation of Authorities</a:t>
          </a:r>
        </a:p>
      </dgm:t>
    </dgm:pt>
    <dgm:pt modelId="{4415878F-9F04-4C7A-BEE1-067B136EAAAC}" type="parTrans" cxnId="{7B8591D2-219C-4F0E-9532-85EC84A279F8}">
      <dgm:prSet/>
      <dgm:spPr/>
      <dgm:t>
        <a:bodyPr/>
        <a:lstStyle/>
        <a:p>
          <a:endParaRPr lang="en-US"/>
        </a:p>
      </dgm:t>
    </dgm:pt>
    <dgm:pt modelId="{8ED720A3-3ED1-4973-85FB-062A3585BF88}" type="sibTrans" cxnId="{7B8591D2-219C-4F0E-9532-85EC84A279F8}">
      <dgm:prSet/>
      <dgm:spPr/>
      <dgm:t>
        <a:bodyPr/>
        <a:lstStyle/>
        <a:p>
          <a:endParaRPr lang="en-US"/>
        </a:p>
      </dgm:t>
    </dgm:pt>
    <dgm:pt modelId="{4774B677-B353-4632-92AF-F2D48FD4B80B}" type="pres">
      <dgm:prSet presAssocID="{61808790-4686-4045-AFAF-B6734136300E}" presName="CompostProcess" presStyleCnt="0">
        <dgm:presLayoutVars>
          <dgm:dir/>
          <dgm:resizeHandles val="exact"/>
        </dgm:presLayoutVars>
      </dgm:prSet>
      <dgm:spPr/>
    </dgm:pt>
    <dgm:pt modelId="{FC5611C6-168E-446F-AFA6-C2DD800402C2}" type="pres">
      <dgm:prSet presAssocID="{61808790-4686-4045-AFAF-B6734136300E}" presName="arrow" presStyleLbl="bgShp" presStyleIdx="0" presStyleCnt="1" custScaleX="107823" custScaleY="53325" custLinFactNeighborX="-15634" custLinFactNeighborY="-2087"/>
      <dgm:spPr/>
    </dgm:pt>
    <dgm:pt modelId="{43EB9ECA-5DAD-4074-928F-E86E0DB0DD0C}" type="pres">
      <dgm:prSet presAssocID="{61808790-4686-4045-AFAF-B6734136300E}" presName="linearProcess" presStyleCnt="0"/>
      <dgm:spPr/>
    </dgm:pt>
    <dgm:pt modelId="{CDD30D21-CE05-4479-9F7D-4216597C9D8B}" type="pres">
      <dgm:prSet presAssocID="{6394FB95-FC2C-42DF-A208-E6DE645939A2}" presName="textNode" presStyleLbl="node1" presStyleIdx="0" presStyleCnt="3" custScaleX="50390" custScaleY="52312" custLinFactX="-31026" custLinFactNeighborX="-100000" custLinFactNeighborY="-3375">
        <dgm:presLayoutVars>
          <dgm:bulletEnabled val="1"/>
        </dgm:presLayoutVars>
      </dgm:prSet>
      <dgm:spPr/>
    </dgm:pt>
    <dgm:pt modelId="{A16C6A91-D6DB-4D24-87F3-C9D9C21410B5}" type="pres">
      <dgm:prSet presAssocID="{6C8B36E5-7F2F-47BE-A751-D247AE0527A8}" presName="sibTrans" presStyleCnt="0"/>
      <dgm:spPr/>
    </dgm:pt>
    <dgm:pt modelId="{501522E6-0AD8-44CC-83C1-D9D77A6BD40C}" type="pres">
      <dgm:prSet presAssocID="{EC43A149-DE54-4A0E-932E-B9828F639C64}" presName="textNode" presStyleLbl="node1" presStyleIdx="1" presStyleCnt="3" custScaleX="59951" custScaleY="53156" custLinFactX="-31234" custLinFactNeighborX="-100000" custLinFactNeighborY="-2953">
        <dgm:presLayoutVars>
          <dgm:bulletEnabled val="1"/>
        </dgm:presLayoutVars>
      </dgm:prSet>
      <dgm:spPr/>
    </dgm:pt>
    <dgm:pt modelId="{813E9C4B-3803-43A6-B492-1E0284B53EC8}" type="pres">
      <dgm:prSet presAssocID="{C9799BCD-05E3-4F25-90C2-DA0085DCDDD5}" presName="sibTrans" presStyleCnt="0"/>
      <dgm:spPr/>
    </dgm:pt>
    <dgm:pt modelId="{943FACC9-F0C5-4D5C-A62D-2715C384348D}" type="pres">
      <dgm:prSet presAssocID="{33E7595D-DE4D-45A9-956D-AE0809BADA42}" presName="textNode" presStyleLbl="node1" presStyleIdx="2" presStyleCnt="3" custScaleX="59824" custScaleY="51469" custLinFactX="-29984" custLinFactNeighborX="-100000" custLinFactNeighborY="-1687">
        <dgm:presLayoutVars>
          <dgm:bulletEnabled val="1"/>
        </dgm:presLayoutVars>
      </dgm:prSet>
      <dgm:spPr/>
    </dgm:pt>
  </dgm:ptLst>
  <dgm:cxnLst>
    <dgm:cxn modelId="{05FD3A17-7DD5-48CF-B883-AC78EDD6E047}" type="presOf" srcId="{6394FB95-FC2C-42DF-A208-E6DE645939A2}" destId="{CDD30D21-CE05-4479-9F7D-4216597C9D8B}" srcOrd="0" destOrd="0" presId="urn:microsoft.com/office/officeart/2005/8/layout/hProcess9"/>
    <dgm:cxn modelId="{90C7774C-465D-4422-8DFE-0AE80107F118}" type="presOf" srcId="{61808790-4686-4045-AFAF-B6734136300E}" destId="{4774B677-B353-4632-92AF-F2D48FD4B80B}" srcOrd="0" destOrd="0" presId="urn:microsoft.com/office/officeart/2005/8/layout/hProcess9"/>
    <dgm:cxn modelId="{671C16B5-2FF3-48BC-BB69-9DA4CC6521FD}" type="presOf" srcId="{33E7595D-DE4D-45A9-956D-AE0809BADA42}" destId="{943FACC9-F0C5-4D5C-A62D-2715C384348D}" srcOrd="0" destOrd="0" presId="urn:microsoft.com/office/officeart/2005/8/layout/hProcess9"/>
    <dgm:cxn modelId="{E331F5BB-343C-4003-B661-F481CFAEE3EF}" srcId="{61808790-4686-4045-AFAF-B6734136300E}" destId="{6394FB95-FC2C-42DF-A208-E6DE645939A2}" srcOrd="0" destOrd="0" parTransId="{892A4A2C-CA47-4B54-BD9C-0462F231C6BC}" sibTransId="{6C8B36E5-7F2F-47BE-A751-D247AE0527A8}"/>
    <dgm:cxn modelId="{197E3CCA-9693-4FB9-8DA6-821591D90247}" type="presOf" srcId="{EC43A149-DE54-4A0E-932E-B9828F639C64}" destId="{501522E6-0AD8-44CC-83C1-D9D77A6BD40C}" srcOrd="0" destOrd="0" presId="urn:microsoft.com/office/officeart/2005/8/layout/hProcess9"/>
    <dgm:cxn modelId="{7B8591D2-219C-4F0E-9532-85EC84A279F8}" srcId="{61808790-4686-4045-AFAF-B6734136300E}" destId="{33E7595D-DE4D-45A9-956D-AE0809BADA42}" srcOrd="2" destOrd="0" parTransId="{4415878F-9F04-4C7A-BEE1-067B136EAAAC}" sibTransId="{8ED720A3-3ED1-4973-85FB-062A3585BF88}"/>
    <dgm:cxn modelId="{203880EE-DB09-4251-838F-BBC595A1E65D}" srcId="{61808790-4686-4045-AFAF-B6734136300E}" destId="{EC43A149-DE54-4A0E-932E-B9828F639C64}" srcOrd="1" destOrd="0" parTransId="{362982DB-69C5-43D1-95CE-2712F1271988}" sibTransId="{C9799BCD-05E3-4F25-90C2-DA0085DCDDD5}"/>
    <dgm:cxn modelId="{26C8DACE-91E2-4318-9113-114A32649FA6}" type="presParOf" srcId="{4774B677-B353-4632-92AF-F2D48FD4B80B}" destId="{FC5611C6-168E-446F-AFA6-C2DD800402C2}" srcOrd="0" destOrd="0" presId="urn:microsoft.com/office/officeart/2005/8/layout/hProcess9"/>
    <dgm:cxn modelId="{4A99F7FA-3601-49BA-B781-1E264D79E8EC}" type="presParOf" srcId="{4774B677-B353-4632-92AF-F2D48FD4B80B}" destId="{43EB9ECA-5DAD-4074-928F-E86E0DB0DD0C}" srcOrd="1" destOrd="0" presId="urn:microsoft.com/office/officeart/2005/8/layout/hProcess9"/>
    <dgm:cxn modelId="{E5491473-368F-4888-939D-080CB8DD7D80}" type="presParOf" srcId="{43EB9ECA-5DAD-4074-928F-E86E0DB0DD0C}" destId="{CDD30D21-CE05-4479-9F7D-4216597C9D8B}" srcOrd="0" destOrd="0" presId="urn:microsoft.com/office/officeart/2005/8/layout/hProcess9"/>
    <dgm:cxn modelId="{A695AA17-50E7-4C96-9B55-FC81505E9F6C}" type="presParOf" srcId="{43EB9ECA-5DAD-4074-928F-E86E0DB0DD0C}" destId="{A16C6A91-D6DB-4D24-87F3-C9D9C21410B5}" srcOrd="1" destOrd="0" presId="urn:microsoft.com/office/officeart/2005/8/layout/hProcess9"/>
    <dgm:cxn modelId="{A2D07404-5A71-4632-93EA-E43B777937A1}" type="presParOf" srcId="{43EB9ECA-5DAD-4074-928F-E86E0DB0DD0C}" destId="{501522E6-0AD8-44CC-83C1-D9D77A6BD40C}" srcOrd="2" destOrd="0" presId="urn:microsoft.com/office/officeart/2005/8/layout/hProcess9"/>
    <dgm:cxn modelId="{0C09E086-574C-49AB-8616-8A8D178CC210}" type="presParOf" srcId="{43EB9ECA-5DAD-4074-928F-E86E0DB0DD0C}" destId="{813E9C4B-3803-43A6-B492-1E0284B53EC8}" srcOrd="3" destOrd="0" presId="urn:microsoft.com/office/officeart/2005/8/layout/hProcess9"/>
    <dgm:cxn modelId="{83A9F42A-ACEE-47C4-9742-099874837254}" type="presParOf" srcId="{43EB9ECA-5DAD-4074-928F-E86E0DB0DD0C}" destId="{943FACC9-F0C5-4D5C-A62D-2715C384348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9659B4-564B-43BB-ACF2-D3B15BCE5C3E}" type="doc">
      <dgm:prSet loTypeId="urn:microsoft.com/office/officeart/2005/8/layout/radial6" loCatId="relationship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A0BAF720-313F-418B-BDF2-2123E8039136}">
      <dgm:prSet phldrT="[Text]"/>
      <dgm:spPr/>
      <dgm:t>
        <a:bodyPr/>
        <a:lstStyle/>
        <a:p>
          <a:r>
            <a:rPr lang="en-US" dirty="0">
              <a:latin typeface="Baskerville Old Face" panose="02020602080505020303" pitchFamily="18" charset="0"/>
            </a:rPr>
            <a:t>Increased Complexity</a:t>
          </a:r>
        </a:p>
      </dgm:t>
    </dgm:pt>
    <dgm:pt modelId="{4C70BAD5-AD74-43E6-9DA7-253F18016300}" type="parTrans" cxnId="{3BFA7A27-0C70-4C65-BD29-CA4695A0D14A}">
      <dgm:prSet/>
      <dgm:spPr/>
      <dgm:t>
        <a:bodyPr/>
        <a:lstStyle/>
        <a:p>
          <a:endParaRPr lang="en-US"/>
        </a:p>
      </dgm:t>
    </dgm:pt>
    <dgm:pt modelId="{07FEED1C-38E1-491E-BBCA-4DAF10175BD6}" type="sibTrans" cxnId="{3BFA7A27-0C70-4C65-BD29-CA4695A0D14A}">
      <dgm:prSet/>
      <dgm:spPr/>
      <dgm:t>
        <a:bodyPr/>
        <a:lstStyle/>
        <a:p>
          <a:endParaRPr lang="en-US"/>
        </a:p>
      </dgm:t>
    </dgm:pt>
    <dgm:pt modelId="{587B7714-3AB5-42A7-AB1D-83E60E40354B}">
      <dgm:prSet phldrT="[Text]"/>
      <dgm:spPr/>
      <dgm:t>
        <a:bodyPr/>
        <a:lstStyle/>
        <a:p>
          <a:r>
            <a:rPr lang="en-US" b="1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rPr>
            <a:t>Mandates</a:t>
          </a:r>
        </a:p>
      </dgm:t>
    </dgm:pt>
    <dgm:pt modelId="{5FC98657-F701-4C41-8F09-A4FBBAF1EBCD}" type="parTrans" cxnId="{D99095AC-8ECE-4A69-8441-E1DE6A5B45A3}">
      <dgm:prSet/>
      <dgm:spPr/>
      <dgm:t>
        <a:bodyPr/>
        <a:lstStyle/>
        <a:p>
          <a:endParaRPr lang="en-US"/>
        </a:p>
      </dgm:t>
    </dgm:pt>
    <dgm:pt modelId="{1E7A15F5-98B3-4AA9-B45A-C92F3C1B476A}" type="sibTrans" cxnId="{D99095AC-8ECE-4A69-8441-E1DE6A5B45A3}">
      <dgm:prSet/>
      <dgm:spPr/>
      <dgm:t>
        <a:bodyPr/>
        <a:lstStyle/>
        <a:p>
          <a:endParaRPr lang="en-US"/>
        </a:p>
      </dgm:t>
    </dgm:pt>
    <dgm:pt modelId="{44ABC673-EF7C-47A1-BC2E-745A90098734}">
      <dgm:prSet phldrT="[Text]"/>
      <dgm:spPr/>
      <dgm:t>
        <a:bodyPr/>
        <a:lstStyle/>
        <a:p>
          <a:r>
            <a:rPr lang="en-US" b="1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rPr>
            <a:t>Budgeting</a:t>
          </a:r>
        </a:p>
      </dgm:t>
    </dgm:pt>
    <dgm:pt modelId="{648096EE-988F-45DF-AA62-2EE2B7B1CA62}" type="parTrans" cxnId="{F9AAD612-F0D5-4037-866C-C5AEE91FFDB3}">
      <dgm:prSet/>
      <dgm:spPr/>
      <dgm:t>
        <a:bodyPr/>
        <a:lstStyle/>
        <a:p>
          <a:endParaRPr lang="en-US"/>
        </a:p>
      </dgm:t>
    </dgm:pt>
    <dgm:pt modelId="{29D6F599-EC15-4F7F-93C4-75DB52523F62}" type="sibTrans" cxnId="{F9AAD612-F0D5-4037-866C-C5AEE91FFDB3}">
      <dgm:prSet/>
      <dgm:spPr/>
      <dgm:t>
        <a:bodyPr/>
        <a:lstStyle/>
        <a:p>
          <a:endParaRPr lang="en-US"/>
        </a:p>
      </dgm:t>
    </dgm:pt>
    <dgm:pt modelId="{1BB0BD7C-2F33-4247-9A22-678E16FDC12D}">
      <dgm:prSet phldrT="[Text]"/>
      <dgm:spPr/>
      <dgm:t>
        <a:bodyPr/>
        <a:lstStyle/>
        <a:p>
          <a:r>
            <a:rPr lang="en-US" b="1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rPr>
            <a:t>Post-War Population &amp; Services</a:t>
          </a:r>
        </a:p>
      </dgm:t>
    </dgm:pt>
    <dgm:pt modelId="{2A8B32B1-55FD-4754-8FD3-E7E29B049AEE}" type="parTrans" cxnId="{9FE2DF45-64F4-4343-9A93-495564F0CF37}">
      <dgm:prSet/>
      <dgm:spPr/>
      <dgm:t>
        <a:bodyPr/>
        <a:lstStyle/>
        <a:p>
          <a:endParaRPr lang="en-US"/>
        </a:p>
      </dgm:t>
    </dgm:pt>
    <dgm:pt modelId="{2329B934-EC21-4179-99F6-3D49DD4A9B17}" type="sibTrans" cxnId="{9FE2DF45-64F4-4343-9A93-495564F0CF37}">
      <dgm:prSet/>
      <dgm:spPr/>
      <dgm:t>
        <a:bodyPr/>
        <a:lstStyle/>
        <a:p>
          <a:endParaRPr lang="en-US"/>
        </a:p>
      </dgm:t>
    </dgm:pt>
    <dgm:pt modelId="{ECC24059-6DF7-4C75-B695-79F242706E39}">
      <dgm:prSet phldrT="[Text]"/>
      <dgm:spPr/>
      <dgm:t>
        <a:bodyPr/>
        <a:lstStyle/>
        <a:p>
          <a:r>
            <a:rPr lang="en-US" b="1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rPr>
            <a:t>Transparency of Public Bodies</a:t>
          </a:r>
        </a:p>
      </dgm:t>
    </dgm:pt>
    <dgm:pt modelId="{1D7ADC87-C0E5-4389-B350-47E9A78E0574}" type="parTrans" cxnId="{551978C0-E8A1-4A34-BE18-09A805684DDA}">
      <dgm:prSet/>
      <dgm:spPr/>
      <dgm:t>
        <a:bodyPr/>
        <a:lstStyle/>
        <a:p>
          <a:endParaRPr lang="en-US"/>
        </a:p>
      </dgm:t>
    </dgm:pt>
    <dgm:pt modelId="{0F125591-27DA-4CDE-9DF7-BDF1ED8FAA13}" type="sibTrans" cxnId="{551978C0-E8A1-4A34-BE18-09A805684DDA}">
      <dgm:prSet/>
      <dgm:spPr/>
      <dgm:t>
        <a:bodyPr/>
        <a:lstStyle/>
        <a:p>
          <a:endParaRPr lang="en-US"/>
        </a:p>
      </dgm:t>
    </dgm:pt>
    <dgm:pt modelId="{9696E73A-BA4C-446B-B54F-42235BC9DA60}" type="pres">
      <dgm:prSet presAssocID="{719659B4-564B-43BB-ACF2-D3B15BCE5C3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6014A50-6FD5-47BC-BE7D-80A88C78DBB8}" type="pres">
      <dgm:prSet presAssocID="{A0BAF720-313F-418B-BDF2-2123E8039136}" presName="centerShape" presStyleLbl="node0" presStyleIdx="0" presStyleCnt="1"/>
      <dgm:spPr/>
    </dgm:pt>
    <dgm:pt modelId="{ED6B3B42-E239-468F-A38A-1DE6EE90ABEF}" type="pres">
      <dgm:prSet presAssocID="{587B7714-3AB5-42A7-AB1D-83E60E40354B}" presName="node" presStyleLbl="node1" presStyleIdx="0" presStyleCnt="4">
        <dgm:presLayoutVars>
          <dgm:bulletEnabled val="1"/>
        </dgm:presLayoutVars>
      </dgm:prSet>
      <dgm:spPr/>
    </dgm:pt>
    <dgm:pt modelId="{156059DD-7FD9-47DE-AB91-6EF467F250D1}" type="pres">
      <dgm:prSet presAssocID="{587B7714-3AB5-42A7-AB1D-83E60E40354B}" presName="dummy" presStyleCnt="0"/>
      <dgm:spPr/>
    </dgm:pt>
    <dgm:pt modelId="{D586A1CA-AB87-487A-B29E-52AB9C8CC5C7}" type="pres">
      <dgm:prSet presAssocID="{1E7A15F5-98B3-4AA9-B45A-C92F3C1B476A}" presName="sibTrans" presStyleLbl="sibTrans2D1" presStyleIdx="0" presStyleCnt="4"/>
      <dgm:spPr/>
    </dgm:pt>
    <dgm:pt modelId="{B9A2E3BC-29C6-4CC3-B224-7407C6B83244}" type="pres">
      <dgm:prSet presAssocID="{44ABC673-EF7C-47A1-BC2E-745A90098734}" presName="node" presStyleLbl="node1" presStyleIdx="1" presStyleCnt="4">
        <dgm:presLayoutVars>
          <dgm:bulletEnabled val="1"/>
        </dgm:presLayoutVars>
      </dgm:prSet>
      <dgm:spPr/>
    </dgm:pt>
    <dgm:pt modelId="{446C922F-7831-4E4E-969C-D09C1D76364E}" type="pres">
      <dgm:prSet presAssocID="{44ABC673-EF7C-47A1-BC2E-745A90098734}" presName="dummy" presStyleCnt="0"/>
      <dgm:spPr/>
    </dgm:pt>
    <dgm:pt modelId="{FE75B738-BFF1-4384-B6A8-7E6A0817E175}" type="pres">
      <dgm:prSet presAssocID="{29D6F599-EC15-4F7F-93C4-75DB52523F62}" presName="sibTrans" presStyleLbl="sibTrans2D1" presStyleIdx="1" presStyleCnt="4"/>
      <dgm:spPr/>
    </dgm:pt>
    <dgm:pt modelId="{5B06735D-43F2-4AD3-AB23-D45859A5E392}" type="pres">
      <dgm:prSet presAssocID="{1BB0BD7C-2F33-4247-9A22-678E16FDC12D}" presName="node" presStyleLbl="node1" presStyleIdx="2" presStyleCnt="4">
        <dgm:presLayoutVars>
          <dgm:bulletEnabled val="1"/>
        </dgm:presLayoutVars>
      </dgm:prSet>
      <dgm:spPr/>
    </dgm:pt>
    <dgm:pt modelId="{7ED8B4FC-27F5-468A-810C-415065126AA5}" type="pres">
      <dgm:prSet presAssocID="{1BB0BD7C-2F33-4247-9A22-678E16FDC12D}" presName="dummy" presStyleCnt="0"/>
      <dgm:spPr/>
    </dgm:pt>
    <dgm:pt modelId="{77C5227C-E501-4D86-9AB3-8FEF0E54A999}" type="pres">
      <dgm:prSet presAssocID="{2329B934-EC21-4179-99F6-3D49DD4A9B17}" presName="sibTrans" presStyleLbl="sibTrans2D1" presStyleIdx="2" presStyleCnt="4"/>
      <dgm:spPr/>
    </dgm:pt>
    <dgm:pt modelId="{9C7F8BB5-1E5B-45F5-A92C-23C50C70D92D}" type="pres">
      <dgm:prSet presAssocID="{ECC24059-6DF7-4C75-B695-79F242706E39}" presName="node" presStyleLbl="node1" presStyleIdx="3" presStyleCnt="4">
        <dgm:presLayoutVars>
          <dgm:bulletEnabled val="1"/>
        </dgm:presLayoutVars>
      </dgm:prSet>
      <dgm:spPr/>
    </dgm:pt>
    <dgm:pt modelId="{C42338AF-946A-479A-9D07-88BCB5E5C1F1}" type="pres">
      <dgm:prSet presAssocID="{ECC24059-6DF7-4C75-B695-79F242706E39}" presName="dummy" presStyleCnt="0"/>
      <dgm:spPr/>
    </dgm:pt>
    <dgm:pt modelId="{6EFAE349-857A-498B-955A-875A01907CCA}" type="pres">
      <dgm:prSet presAssocID="{0F125591-27DA-4CDE-9DF7-BDF1ED8FAA13}" presName="sibTrans" presStyleLbl="sibTrans2D1" presStyleIdx="3" presStyleCnt="4"/>
      <dgm:spPr/>
    </dgm:pt>
  </dgm:ptLst>
  <dgm:cxnLst>
    <dgm:cxn modelId="{F9AAD612-F0D5-4037-866C-C5AEE91FFDB3}" srcId="{A0BAF720-313F-418B-BDF2-2123E8039136}" destId="{44ABC673-EF7C-47A1-BC2E-745A90098734}" srcOrd="1" destOrd="0" parTransId="{648096EE-988F-45DF-AA62-2EE2B7B1CA62}" sibTransId="{29D6F599-EC15-4F7F-93C4-75DB52523F62}"/>
    <dgm:cxn modelId="{4FEF8519-4800-42BF-804B-BAC4F12D3E25}" type="presOf" srcId="{ECC24059-6DF7-4C75-B695-79F242706E39}" destId="{9C7F8BB5-1E5B-45F5-A92C-23C50C70D92D}" srcOrd="0" destOrd="0" presId="urn:microsoft.com/office/officeart/2005/8/layout/radial6"/>
    <dgm:cxn modelId="{F2B01420-7355-410C-A515-CCFF62920473}" type="presOf" srcId="{1BB0BD7C-2F33-4247-9A22-678E16FDC12D}" destId="{5B06735D-43F2-4AD3-AB23-D45859A5E392}" srcOrd="0" destOrd="0" presId="urn:microsoft.com/office/officeart/2005/8/layout/radial6"/>
    <dgm:cxn modelId="{3BFA7A27-0C70-4C65-BD29-CA4695A0D14A}" srcId="{719659B4-564B-43BB-ACF2-D3B15BCE5C3E}" destId="{A0BAF720-313F-418B-BDF2-2123E8039136}" srcOrd="0" destOrd="0" parTransId="{4C70BAD5-AD74-43E6-9DA7-253F18016300}" sibTransId="{07FEED1C-38E1-491E-BBCA-4DAF10175BD6}"/>
    <dgm:cxn modelId="{9FE2DF45-64F4-4343-9A93-495564F0CF37}" srcId="{A0BAF720-313F-418B-BDF2-2123E8039136}" destId="{1BB0BD7C-2F33-4247-9A22-678E16FDC12D}" srcOrd="2" destOrd="0" parTransId="{2A8B32B1-55FD-4754-8FD3-E7E29B049AEE}" sibTransId="{2329B934-EC21-4179-99F6-3D49DD4A9B17}"/>
    <dgm:cxn modelId="{9EC2A54E-AC2B-4688-AFD3-0FBC78170822}" type="presOf" srcId="{1E7A15F5-98B3-4AA9-B45A-C92F3C1B476A}" destId="{D586A1CA-AB87-487A-B29E-52AB9C8CC5C7}" srcOrd="0" destOrd="0" presId="urn:microsoft.com/office/officeart/2005/8/layout/radial6"/>
    <dgm:cxn modelId="{CE558784-BCDD-45AA-BD79-CEACA12192E2}" type="presOf" srcId="{587B7714-3AB5-42A7-AB1D-83E60E40354B}" destId="{ED6B3B42-E239-468F-A38A-1DE6EE90ABEF}" srcOrd="0" destOrd="0" presId="urn:microsoft.com/office/officeart/2005/8/layout/radial6"/>
    <dgm:cxn modelId="{CF0EE089-1B1D-4FDC-A6A0-62AF59C2C015}" type="presOf" srcId="{719659B4-564B-43BB-ACF2-D3B15BCE5C3E}" destId="{9696E73A-BA4C-446B-B54F-42235BC9DA60}" srcOrd="0" destOrd="0" presId="urn:microsoft.com/office/officeart/2005/8/layout/radial6"/>
    <dgm:cxn modelId="{BCB09A97-AE0F-4853-A0E2-F00342BC11C1}" type="presOf" srcId="{29D6F599-EC15-4F7F-93C4-75DB52523F62}" destId="{FE75B738-BFF1-4384-B6A8-7E6A0817E175}" srcOrd="0" destOrd="0" presId="urn:microsoft.com/office/officeart/2005/8/layout/radial6"/>
    <dgm:cxn modelId="{D99095AC-8ECE-4A69-8441-E1DE6A5B45A3}" srcId="{A0BAF720-313F-418B-BDF2-2123E8039136}" destId="{587B7714-3AB5-42A7-AB1D-83E60E40354B}" srcOrd="0" destOrd="0" parTransId="{5FC98657-F701-4C41-8F09-A4FBBAF1EBCD}" sibTransId="{1E7A15F5-98B3-4AA9-B45A-C92F3C1B476A}"/>
    <dgm:cxn modelId="{551978C0-E8A1-4A34-BE18-09A805684DDA}" srcId="{A0BAF720-313F-418B-BDF2-2123E8039136}" destId="{ECC24059-6DF7-4C75-B695-79F242706E39}" srcOrd="3" destOrd="0" parTransId="{1D7ADC87-C0E5-4389-B350-47E9A78E0574}" sibTransId="{0F125591-27DA-4CDE-9DF7-BDF1ED8FAA13}"/>
    <dgm:cxn modelId="{2A16A9CB-D0EF-498A-B4A5-14713C438ADD}" type="presOf" srcId="{0F125591-27DA-4CDE-9DF7-BDF1ED8FAA13}" destId="{6EFAE349-857A-498B-955A-875A01907CCA}" srcOrd="0" destOrd="0" presId="urn:microsoft.com/office/officeart/2005/8/layout/radial6"/>
    <dgm:cxn modelId="{EAA90FD6-BA2E-412A-8ABF-72E9CFD7D446}" type="presOf" srcId="{A0BAF720-313F-418B-BDF2-2123E8039136}" destId="{56014A50-6FD5-47BC-BE7D-80A88C78DBB8}" srcOrd="0" destOrd="0" presId="urn:microsoft.com/office/officeart/2005/8/layout/radial6"/>
    <dgm:cxn modelId="{0D3985DB-F9D6-4F32-B678-CD7C5CD50B28}" type="presOf" srcId="{2329B934-EC21-4179-99F6-3D49DD4A9B17}" destId="{77C5227C-E501-4D86-9AB3-8FEF0E54A999}" srcOrd="0" destOrd="0" presId="urn:microsoft.com/office/officeart/2005/8/layout/radial6"/>
    <dgm:cxn modelId="{DD321DE7-6352-4161-8699-5ADD2E3E1AB3}" type="presOf" srcId="{44ABC673-EF7C-47A1-BC2E-745A90098734}" destId="{B9A2E3BC-29C6-4CC3-B224-7407C6B83244}" srcOrd="0" destOrd="0" presId="urn:microsoft.com/office/officeart/2005/8/layout/radial6"/>
    <dgm:cxn modelId="{7282E2BA-82E4-4957-8814-4A4711E20414}" type="presParOf" srcId="{9696E73A-BA4C-446B-B54F-42235BC9DA60}" destId="{56014A50-6FD5-47BC-BE7D-80A88C78DBB8}" srcOrd="0" destOrd="0" presId="urn:microsoft.com/office/officeart/2005/8/layout/radial6"/>
    <dgm:cxn modelId="{6FACB4FD-1374-42FB-B880-980DE27AF0EB}" type="presParOf" srcId="{9696E73A-BA4C-446B-B54F-42235BC9DA60}" destId="{ED6B3B42-E239-468F-A38A-1DE6EE90ABEF}" srcOrd="1" destOrd="0" presId="urn:microsoft.com/office/officeart/2005/8/layout/radial6"/>
    <dgm:cxn modelId="{7AC2AA96-AB28-4B2E-A1AF-4195DD31527C}" type="presParOf" srcId="{9696E73A-BA4C-446B-B54F-42235BC9DA60}" destId="{156059DD-7FD9-47DE-AB91-6EF467F250D1}" srcOrd="2" destOrd="0" presId="urn:microsoft.com/office/officeart/2005/8/layout/radial6"/>
    <dgm:cxn modelId="{33F3895E-2014-4FDD-A081-820E5381F24A}" type="presParOf" srcId="{9696E73A-BA4C-446B-B54F-42235BC9DA60}" destId="{D586A1CA-AB87-487A-B29E-52AB9C8CC5C7}" srcOrd="3" destOrd="0" presId="urn:microsoft.com/office/officeart/2005/8/layout/radial6"/>
    <dgm:cxn modelId="{353A38AB-9243-492D-BC8F-D8886885D405}" type="presParOf" srcId="{9696E73A-BA4C-446B-B54F-42235BC9DA60}" destId="{B9A2E3BC-29C6-4CC3-B224-7407C6B83244}" srcOrd="4" destOrd="0" presId="urn:microsoft.com/office/officeart/2005/8/layout/radial6"/>
    <dgm:cxn modelId="{286F41B2-8157-4529-B799-DABCC31C0EE1}" type="presParOf" srcId="{9696E73A-BA4C-446B-B54F-42235BC9DA60}" destId="{446C922F-7831-4E4E-969C-D09C1D76364E}" srcOrd="5" destOrd="0" presId="urn:microsoft.com/office/officeart/2005/8/layout/radial6"/>
    <dgm:cxn modelId="{13E4F162-8A03-4529-B213-22068A6B080B}" type="presParOf" srcId="{9696E73A-BA4C-446B-B54F-42235BC9DA60}" destId="{FE75B738-BFF1-4384-B6A8-7E6A0817E175}" srcOrd="6" destOrd="0" presId="urn:microsoft.com/office/officeart/2005/8/layout/radial6"/>
    <dgm:cxn modelId="{2F878C5F-D0AF-419E-9CED-6EF560E47B16}" type="presParOf" srcId="{9696E73A-BA4C-446B-B54F-42235BC9DA60}" destId="{5B06735D-43F2-4AD3-AB23-D45859A5E392}" srcOrd="7" destOrd="0" presId="urn:microsoft.com/office/officeart/2005/8/layout/radial6"/>
    <dgm:cxn modelId="{072563CB-9246-487B-9A25-AEFD4E52D710}" type="presParOf" srcId="{9696E73A-BA4C-446B-B54F-42235BC9DA60}" destId="{7ED8B4FC-27F5-468A-810C-415065126AA5}" srcOrd="8" destOrd="0" presId="urn:microsoft.com/office/officeart/2005/8/layout/radial6"/>
    <dgm:cxn modelId="{ACAA45E6-664F-4794-989A-BE2253913DE1}" type="presParOf" srcId="{9696E73A-BA4C-446B-B54F-42235BC9DA60}" destId="{77C5227C-E501-4D86-9AB3-8FEF0E54A999}" srcOrd="9" destOrd="0" presId="urn:microsoft.com/office/officeart/2005/8/layout/radial6"/>
    <dgm:cxn modelId="{1BBDE5CC-8FEF-4C53-B7BB-975ED407856B}" type="presParOf" srcId="{9696E73A-BA4C-446B-B54F-42235BC9DA60}" destId="{9C7F8BB5-1E5B-45F5-A92C-23C50C70D92D}" srcOrd="10" destOrd="0" presId="urn:microsoft.com/office/officeart/2005/8/layout/radial6"/>
    <dgm:cxn modelId="{8757FA56-72AD-40B6-B9E9-34F6AC5A2936}" type="presParOf" srcId="{9696E73A-BA4C-446B-B54F-42235BC9DA60}" destId="{C42338AF-946A-479A-9D07-88BCB5E5C1F1}" srcOrd="11" destOrd="0" presId="urn:microsoft.com/office/officeart/2005/8/layout/radial6"/>
    <dgm:cxn modelId="{8E4E05C9-4544-466E-BDA7-9A5D5CAAEFB3}" type="presParOf" srcId="{9696E73A-BA4C-446B-B54F-42235BC9DA60}" destId="{6EFAE349-857A-498B-955A-875A01907CC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9659B4-564B-43BB-ACF2-D3B15BCE5C3E}" type="doc">
      <dgm:prSet loTypeId="urn:microsoft.com/office/officeart/2005/8/layout/radial6" loCatId="relationship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A0BAF720-313F-418B-BDF2-2123E8039136}">
      <dgm:prSet phldrT="[Text]"/>
      <dgm:spPr/>
      <dgm:t>
        <a:bodyPr/>
        <a:lstStyle/>
        <a:p>
          <a:r>
            <a:rPr lang="en-US" dirty="0">
              <a:latin typeface="Baskerville Old Face" panose="02020602080505020303" pitchFamily="18" charset="0"/>
            </a:rPr>
            <a:t>Increased Complexity</a:t>
          </a:r>
        </a:p>
      </dgm:t>
    </dgm:pt>
    <dgm:pt modelId="{4C70BAD5-AD74-43E6-9DA7-253F18016300}" type="parTrans" cxnId="{3BFA7A27-0C70-4C65-BD29-CA4695A0D14A}">
      <dgm:prSet/>
      <dgm:spPr/>
      <dgm:t>
        <a:bodyPr/>
        <a:lstStyle/>
        <a:p>
          <a:endParaRPr lang="en-US"/>
        </a:p>
      </dgm:t>
    </dgm:pt>
    <dgm:pt modelId="{07FEED1C-38E1-491E-BBCA-4DAF10175BD6}" type="sibTrans" cxnId="{3BFA7A27-0C70-4C65-BD29-CA4695A0D14A}">
      <dgm:prSet/>
      <dgm:spPr/>
      <dgm:t>
        <a:bodyPr/>
        <a:lstStyle/>
        <a:p>
          <a:endParaRPr lang="en-US"/>
        </a:p>
      </dgm:t>
    </dgm:pt>
    <dgm:pt modelId="{587B7714-3AB5-42A7-AB1D-83E60E40354B}">
      <dgm:prSet phldrT="[Text]"/>
      <dgm:spPr/>
      <dgm:t>
        <a:bodyPr/>
        <a:lstStyle/>
        <a:p>
          <a:r>
            <a:rPr lang="en-US" b="1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rPr>
            <a:t>Mandates</a:t>
          </a:r>
        </a:p>
      </dgm:t>
    </dgm:pt>
    <dgm:pt modelId="{5FC98657-F701-4C41-8F09-A4FBBAF1EBCD}" type="parTrans" cxnId="{D99095AC-8ECE-4A69-8441-E1DE6A5B45A3}">
      <dgm:prSet/>
      <dgm:spPr/>
      <dgm:t>
        <a:bodyPr/>
        <a:lstStyle/>
        <a:p>
          <a:endParaRPr lang="en-US"/>
        </a:p>
      </dgm:t>
    </dgm:pt>
    <dgm:pt modelId="{1E7A15F5-98B3-4AA9-B45A-C92F3C1B476A}" type="sibTrans" cxnId="{D99095AC-8ECE-4A69-8441-E1DE6A5B45A3}">
      <dgm:prSet/>
      <dgm:spPr/>
      <dgm:t>
        <a:bodyPr/>
        <a:lstStyle/>
        <a:p>
          <a:endParaRPr lang="en-US"/>
        </a:p>
      </dgm:t>
    </dgm:pt>
    <dgm:pt modelId="{44ABC673-EF7C-47A1-BC2E-745A90098734}">
      <dgm:prSet phldrT="[Text]"/>
      <dgm:spPr/>
      <dgm:t>
        <a:bodyPr/>
        <a:lstStyle/>
        <a:p>
          <a:r>
            <a:rPr lang="en-US" b="1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rPr>
            <a:t>Budgeting</a:t>
          </a:r>
        </a:p>
      </dgm:t>
    </dgm:pt>
    <dgm:pt modelId="{648096EE-988F-45DF-AA62-2EE2B7B1CA62}" type="parTrans" cxnId="{F9AAD612-F0D5-4037-866C-C5AEE91FFDB3}">
      <dgm:prSet/>
      <dgm:spPr/>
      <dgm:t>
        <a:bodyPr/>
        <a:lstStyle/>
        <a:p>
          <a:endParaRPr lang="en-US"/>
        </a:p>
      </dgm:t>
    </dgm:pt>
    <dgm:pt modelId="{29D6F599-EC15-4F7F-93C4-75DB52523F62}" type="sibTrans" cxnId="{F9AAD612-F0D5-4037-866C-C5AEE91FFDB3}">
      <dgm:prSet/>
      <dgm:spPr/>
      <dgm:t>
        <a:bodyPr/>
        <a:lstStyle/>
        <a:p>
          <a:endParaRPr lang="en-US"/>
        </a:p>
      </dgm:t>
    </dgm:pt>
    <dgm:pt modelId="{1BB0BD7C-2F33-4247-9A22-678E16FDC12D}">
      <dgm:prSet phldrT="[Text]"/>
      <dgm:spPr/>
      <dgm:t>
        <a:bodyPr/>
        <a:lstStyle/>
        <a:p>
          <a:r>
            <a:rPr lang="en-US" b="1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rPr>
            <a:t>Post-War Population &amp; Services</a:t>
          </a:r>
        </a:p>
      </dgm:t>
    </dgm:pt>
    <dgm:pt modelId="{2A8B32B1-55FD-4754-8FD3-E7E29B049AEE}" type="parTrans" cxnId="{9FE2DF45-64F4-4343-9A93-495564F0CF37}">
      <dgm:prSet/>
      <dgm:spPr/>
      <dgm:t>
        <a:bodyPr/>
        <a:lstStyle/>
        <a:p>
          <a:endParaRPr lang="en-US"/>
        </a:p>
      </dgm:t>
    </dgm:pt>
    <dgm:pt modelId="{2329B934-EC21-4179-99F6-3D49DD4A9B17}" type="sibTrans" cxnId="{9FE2DF45-64F4-4343-9A93-495564F0CF37}">
      <dgm:prSet/>
      <dgm:spPr/>
      <dgm:t>
        <a:bodyPr/>
        <a:lstStyle/>
        <a:p>
          <a:endParaRPr lang="en-US"/>
        </a:p>
      </dgm:t>
    </dgm:pt>
    <dgm:pt modelId="{ECC24059-6DF7-4C75-B695-79F242706E39}">
      <dgm:prSet phldrT="[Text]"/>
      <dgm:spPr/>
      <dgm:t>
        <a:bodyPr/>
        <a:lstStyle/>
        <a:p>
          <a:r>
            <a:rPr lang="en-US" b="1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rPr>
            <a:t>Transparency of Public Bodies</a:t>
          </a:r>
        </a:p>
      </dgm:t>
    </dgm:pt>
    <dgm:pt modelId="{1D7ADC87-C0E5-4389-B350-47E9A78E0574}" type="parTrans" cxnId="{551978C0-E8A1-4A34-BE18-09A805684DDA}">
      <dgm:prSet/>
      <dgm:spPr/>
      <dgm:t>
        <a:bodyPr/>
        <a:lstStyle/>
        <a:p>
          <a:endParaRPr lang="en-US"/>
        </a:p>
      </dgm:t>
    </dgm:pt>
    <dgm:pt modelId="{0F125591-27DA-4CDE-9DF7-BDF1ED8FAA13}" type="sibTrans" cxnId="{551978C0-E8A1-4A34-BE18-09A805684DDA}">
      <dgm:prSet/>
      <dgm:spPr/>
      <dgm:t>
        <a:bodyPr/>
        <a:lstStyle/>
        <a:p>
          <a:endParaRPr lang="en-US"/>
        </a:p>
      </dgm:t>
    </dgm:pt>
    <dgm:pt modelId="{9696E73A-BA4C-446B-B54F-42235BC9DA60}" type="pres">
      <dgm:prSet presAssocID="{719659B4-564B-43BB-ACF2-D3B15BCE5C3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6014A50-6FD5-47BC-BE7D-80A88C78DBB8}" type="pres">
      <dgm:prSet presAssocID="{A0BAF720-313F-418B-BDF2-2123E8039136}" presName="centerShape" presStyleLbl="node0" presStyleIdx="0" presStyleCnt="1"/>
      <dgm:spPr/>
    </dgm:pt>
    <dgm:pt modelId="{ED6B3B42-E239-468F-A38A-1DE6EE90ABEF}" type="pres">
      <dgm:prSet presAssocID="{587B7714-3AB5-42A7-AB1D-83E60E40354B}" presName="node" presStyleLbl="node1" presStyleIdx="0" presStyleCnt="4">
        <dgm:presLayoutVars>
          <dgm:bulletEnabled val="1"/>
        </dgm:presLayoutVars>
      </dgm:prSet>
      <dgm:spPr/>
    </dgm:pt>
    <dgm:pt modelId="{156059DD-7FD9-47DE-AB91-6EF467F250D1}" type="pres">
      <dgm:prSet presAssocID="{587B7714-3AB5-42A7-AB1D-83E60E40354B}" presName="dummy" presStyleCnt="0"/>
      <dgm:spPr/>
    </dgm:pt>
    <dgm:pt modelId="{D586A1CA-AB87-487A-B29E-52AB9C8CC5C7}" type="pres">
      <dgm:prSet presAssocID="{1E7A15F5-98B3-4AA9-B45A-C92F3C1B476A}" presName="sibTrans" presStyleLbl="sibTrans2D1" presStyleIdx="0" presStyleCnt="4"/>
      <dgm:spPr/>
    </dgm:pt>
    <dgm:pt modelId="{B9A2E3BC-29C6-4CC3-B224-7407C6B83244}" type="pres">
      <dgm:prSet presAssocID="{44ABC673-EF7C-47A1-BC2E-745A90098734}" presName="node" presStyleLbl="node1" presStyleIdx="1" presStyleCnt="4">
        <dgm:presLayoutVars>
          <dgm:bulletEnabled val="1"/>
        </dgm:presLayoutVars>
      </dgm:prSet>
      <dgm:spPr/>
    </dgm:pt>
    <dgm:pt modelId="{446C922F-7831-4E4E-969C-D09C1D76364E}" type="pres">
      <dgm:prSet presAssocID="{44ABC673-EF7C-47A1-BC2E-745A90098734}" presName="dummy" presStyleCnt="0"/>
      <dgm:spPr/>
    </dgm:pt>
    <dgm:pt modelId="{FE75B738-BFF1-4384-B6A8-7E6A0817E175}" type="pres">
      <dgm:prSet presAssocID="{29D6F599-EC15-4F7F-93C4-75DB52523F62}" presName="sibTrans" presStyleLbl="sibTrans2D1" presStyleIdx="1" presStyleCnt="4"/>
      <dgm:spPr/>
    </dgm:pt>
    <dgm:pt modelId="{5B06735D-43F2-4AD3-AB23-D45859A5E392}" type="pres">
      <dgm:prSet presAssocID="{1BB0BD7C-2F33-4247-9A22-678E16FDC12D}" presName="node" presStyleLbl="node1" presStyleIdx="2" presStyleCnt="4">
        <dgm:presLayoutVars>
          <dgm:bulletEnabled val="1"/>
        </dgm:presLayoutVars>
      </dgm:prSet>
      <dgm:spPr/>
    </dgm:pt>
    <dgm:pt modelId="{7ED8B4FC-27F5-468A-810C-415065126AA5}" type="pres">
      <dgm:prSet presAssocID="{1BB0BD7C-2F33-4247-9A22-678E16FDC12D}" presName="dummy" presStyleCnt="0"/>
      <dgm:spPr/>
    </dgm:pt>
    <dgm:pt modelId="{77C5227C-E501-4D86-9AB3-8FEF0E54A999}" type="pres">
      <dgm:prSet presAssocID="{2329B934-EC21-4179-99F6-3D49DD4A9B17}" presName="sibTrans" presStyleLbl="sibTrans2D1" presStyleIdx="2" presStyleCnt="4"/>
      <dgm:spPr/>
    </dgm:pt>
    <dgm:pt modelId="{9C7F8BB5-1E5B-45F5-A92C-23C50C70D92D}" type="pres">
      <dgm:prSet presAssocID="{ECC24059-6DF7-4C75-B695-79F242706E39}" presName="node" presStyleLbl="node1" presStyleIdx="3" presStyleCnt="4">
        <dgm:presLayoutVars>
          <dgm:bulletEnabled val="1"/>
        </dgm:presLayoutVars>
      </dgm:prSet>
      <dgm:spPr/>
    </dgm:pt>
    <dgm:pt modelId="{C42338AF-946A-479A-9D07-88BCB5E5C1F1}" type="pres">
      <dgm:prSet presAssocID="{ECC24059-6DF7-4C75-B695-79F242706E39}" presName="dummy" presStyleCnt="0"/>
      <dgm:spPr/>
    </dgm:pt>
    <dgm:pt modelId="{6EFAE349-857A-498B-955A-875A01907CCA}" type="pres">
      <dgm:prSet presAssocID="{0F125591-27DA-4CDE-9DF7-BDF1ED8FAA13}" presName="sibTrans" presStyleLbl="sibTrans2D1" presStyleIdx="3" presStyleCnt="4"/>
      <dgm:spPr/>
    </dgm:pt>
  </dgm:ptLst>
  <dgm:cxnLst>
    <dgm:cxn modelId="{F9AAD612-F0D5-4037-866C-C5AEE91FFDB3}" srcId="{A0BAF720-313F-418B-BDF2-2123E8039136}" destId="{44ABC673-EF7C-47A1-BC2E-745A90098734}" srcOrd="1" destOrd="0" parTransId="{648096EE-988F-45DF-AA62-2EE2B7B1CA62}" sibTransId="{29D6F599-EC15-4F7F-93C4-75DB52523F62}"/>
    <dgm:cxn modelId="{4FEF8519-4800-42BF-804B-BAC4F12D3E25}" type="presOf" srcId="{ECC24059-6DF7-4C75-B695-79F242706E39}" destId="{9C7F8BB5-1E5B-45F5-A92C-23C50C70D92D}" srcOrd="0" destOrd="0" presId="urn:microsoft.com/office/officeart/2005/8/layout/radial6"/>
    <dgm:cxn modelId="{F2B01420-7355-410C-A515-CCFF62920473}" type="presOf" srcId="{1BB0BD7C-2F33-4247-9A22-678E16FDC12D}" destId="{5B06735D-43F2-4AD3-AB23-D45859A5E392}" srcOrd="0" destOrd="0" presId="urn:microsoft.com/office/officeart/2005/8/layout/radial6"/>
    <dgm:cxn modelId="{3BFA7A27-0C70-4C65-BD29-CA4695A0D14A}" srcId="{719659B4-564B-43BB-ACF2-D3B15BCE5C3E}" destId="{A0BAF720-313F-418B-BDF2-2123E8039136}" srcOrd="0" destOrd="0" parTransId="{4C70BAD5-AD74-43E6-9DA7-253F18016300}" sibTransId="{07FEED1C-38E1-491E-BBCA-4DAF10175BD6}"/>
    <dgm:cxn modelId="{9FE2DF45-64F4-4343-9A93-495564F0CF37}" srcId="{A0BAF720-313F-418B-BDF2-2123E8039136}" destId="{1BB0BD7C-2F33-4247-9A22-678E16FDC12D}" srcOrd="2" destOrd="0" parTransId="{2A8B32B1-55FD-4754-8FD3-E7E29B049AEE}" sibTransId="{2329B934-EC21-4179-99F6-3D49DD4A9B17}"/>
    <dgm:cxn modelId="{9EC2A54E-AC2B-4688-AFD3-0FBC78170822}" type="presOf" srcId="{1E7A15F5-98B3-4AA9-B45A-C92F3C1B476A}" destId="{D586A1CA-AB87-487A-B29E-52AB9C8CC5C7}" srcOrd="0" destOrd="0" presId="urn:microsoft.com/office/officeart/2005/8/layout/radial6"/>
    <dgm:cxn modelId="{CE558784-BCDD-45AA-BD79-CEACA12192E2}" type="presOf" srcId="{587B7714-3AB5-42A7-AB1D-83E60E40354B}" destId="{ED6B3B42-E239-468F-A38A-1DE6EE90ABEF}" srcOrd="0" destOrd="0" presId="urn:microsoft.com/office/officeart/2005/8/layout/radial6"/>
    <dgm:cxn modelId="{CF0EE089-1B1D-4FDC-A6A0-62AF59C2C015}" type="presOf" srcId="{719659B4-564B-43BB-ACF2-D3B15BCE5C3E}" destId="{9696E73A-BA4C-446B-B54F-42235BC9DA60}" srcOrd="0" destOrd="0" presId="urn:microsoft.com/office/officeart/2005/8/layout/radial6"/>
    <dgm:cxn modelId="{BCB09A97-AE0F-4853-A0E2-F00342BC11C1}" type="presOf" srcId="{29D6F599-EC15-4F7F-93C4-75DB52523F62}" destId="{FE75B738-BFF1-4384-B6A8-7E6A0817E175}" srcOrd="0" destOrd="0" presId="urn:microsoft.com/office/officeart/2005/8/layout/radial6"/>
    <dgm:cxn modelId="{D99095AC-8ECE-4A69-8441-E1DE6A5B45A3}" srcId="{A0BAF720-313F-418B-BDF2-2123E8039136}" destId="{587B7714-3AB5-42A7-AB1D-83E60E40354B}" srcOrd="0" destOrd="0" parTransId="{5FC98657-F701-4C41-8F09-A4FBBAF1EBCD}" sibTransId="{1E7A15F5-98B3-4AA9-B45A-C92F3C1B476A}"/>
    <dgm:cxn modelId="{551978C0-E8A1-4A34-BE18-09A805684DDA}" srcId="{A0BAF720-313F-418B-BDF2-2123E8039136}" destId="{ECC24059-6DF7-4C75-B695-79F242706E39}" srcOrd="3" destOrd="0" parTransId="{1D7ADC87-C0E5-4389-B350-47E9A78E0574}" sibTransId="{0F125591-27DA-4CDE-9DF7-BDF1ED8FAA13}"/>
    <dgm:cxn modelId="{2A16A9CB-D0EF-498A-B4A5-14713C438ADD}" type="presOf" srcId="{0F125591-27DA-4CDE-9DF7-BDF1ED8FAA13}" destId="{6EFAE349-857A-498B-955A-875A01907CCA}" srcOrd="0" destOrd="0" presId="urn:microsoft.com/office/officeart/2005/8/layout/radial6"/>
    <dgm:cxn modelId="{EAA90FD6-BA2E-412A-8ABF-72E9CFD7D446}" type="presOf" srcId="{A0BAF720-313F-418B-BDF2-2123E8039136}" destId="{56014A50-6FD5-47BC-BE7D-80A88C78DBB8}" srcOrd="0" destOrd="0" presId="urn:microsoft.com/office/officeart/2005/8/layout/radial6"/>
    <dgm:cxn modelId="{0D3985DB-F9D6-4F32-B678-CD7C5CD50B28}" type="presOf" srcId="{2329B934-EC21-4179-99F6-3D49DD4A9B17}" destId="{77C5227C-E501-4D86-9AB3-8FEF0E54A999}" srcOrd="0" destOrd="0" presId="urn:microsoft.com/office/officeart/2005/8/layout/radial6"/>
    <dgm:cxn modelId="{DD321DE7-6352-4161-8699-5ADD2E3E1AB3}" type="presOf" srcId="{44ABC673-EF7C-47A1-BC2E-745A90098734}" destId="{B9A2E3BC-29C6-4CC3-B224-7407C6B83244}" srcOrd="0" destOrd="0" presId="urn:microsoft.com/office/officeart/2005/8/layout/radial6"/>
    <dgm:cxn modelId="{7282E2BA-82E4-4957-8814-4A4711E20414}" type="presParOf" srcId="{9696E73A-BA4C-446B-B54F-42235BC9DA60}" destId="{56014A50-6FD5-47BC-BE7D-80A88C78DBB8}" srcOrd="0" destOrd="0" presId="urn:microsoft.com/office/officeart/2005/8/layout/radial6"/>
    <dgm:cxn modelId="{6FACB4FD-1374-42FB-B880-980DE27AF0EB}" type="presParOf" srcId="{9696E73A-BA4C-446B-B54F-42235BC9DA60}" destId="{ED6B3B42-E239-468F-A38A-1DE6EE90ABEF}" srcOrd="1" destOrd="0" presId="urn:microsoft.com/office/officeart/2005/8/layout/radial6"/>
    <dgm:cxn modelId="{7AC2AA96-AB28-4B2E-A1AF-4195DD31527C}" type="presParOf" srcId="{9696E73A-BA4C-446B-B54F-42235BC9DA60}" destId="{156059DD-7FD9-47DE-AB91-6EF467F250D1}" srcOrd="2" destOrd="0" presId="urn:microsoft.com/office/officeart/2005/8/layout/radial6"/>
    <dgm:cxn modelId="{33F3895E-2014-4FDD-A081-820E5381F24A}" type="presParOf" srcId="{9696E73A-BA4C-446B-B54F-42235BC9DA60}" destId="{D586A1CA-AB87-487A-B29E-52AB9C8CC5C7}" srcOrd="3" destOrd="0" presId="urn:microsoft.com/office/officeart/2005/8/layout/radial6"/>
    <dgm:cxn modelId="{353A38AB-9243-492D-BC8F-D8886885D405}" type="presParOf" srcId="{9696E73A-BA4C-446B-B54F-42235BC9DA60}" destId="{B9A2E3BC-29C6-4CC3-B224-7407C6B83244}" srcOrd="4" destOrd="0" presId="urn:microsoft.com/office/officeart/2005/8/layout/radial6"/>
    <dgm:cxn modelId="{286F41B2-8157-4529-B799-DABCC31C0EE1}" type="presParOf" srcId="{9696E73A-BA4C-446B-B54F-42235BC9DA60}" destId="{446C922F-7831-4E4E-969C-D09C1D76364E}" srcOrd="5" destOrd="0" presId="urn:microsoft.com/office/officeart/2005/8/layout/radial6"/>
    <dgm:cxn modelId="{13E4F162-8A03-4529-B213-22068A6B080B}" type="presParOf" srcId="{9696E73A-BA4C-446B-B54F-42235BC9DA60}" destId="{FE75B738-BFF1-4384-B6A8-7E6A0817E175}" srcOrd="6" destOrd="0" presId="urn:microsoft.com/office/officeart/2005/8/layout/radial6"/>
    <dgm:cxn modelId="{2F878C5F-D0AF-419E-9CED-6EF560E47B16}" type="presParOf" srcId="{9696E73A-BA4C-446B-B54F-42235BC9DA60}" destId="{5B06735D-43F2-4AD3-AB23-D45859A5E392}" srcOrd="7" destOrd="0" presId="urn:microsoft.com/office/officeart/2005/8/layout/radial6"/>
    <dgm:cxn modelId="{072563CB-9246-487B-9A25-AEFD4E52D710}" type="presParOf" srcId="{9696E73A-BA4C-446B-B54F-42235BC9DA60}" destId="{7ED8B4FC-27F5-468A-810C-415065126AA5}" srcOrd="8" destOrd="0" presId="urn:microsoft.com/office/officeart/2005/8/layout/radial6"/>
    <dgm:cxn modelId="{ACAA45E6-664F-4794-989A-BE2253913DE1}" type="presParOf" srcId="{9696E73A-BA4C-446B-B54F-42235BC9DA60}" destId="{77C5227C-E501-4D86-9AB3-8FEF0E54A999}" srcOrd="9" destOrd="0" presId="urn:microsoft.com/office/officeart/2005/8/layout/radial6"/>
    <dgm:cxn modelId="{1BBDE5CC-8FEF-4C53-B7BB-975ED407856B}" type="presParOf" srcId="{9696E73A-BA4C-446B-B54F-42235BC9DA60}" destId="{9C7F8BB5-1E5B-45F5-A92C-23C50C70D92D}" srcOrd="10" destOrd="0" presId="urn:microsoft.com/office/officeart/2005/8/layout/radial6"/>
    <dgm:cxn modelId="{8757FA56-72AD-40B6-B9E9-34F6AC5A2936}" type="presParOf" srcId="{9696E73A-BA4C-446B-B54F-42235BC9DA60}" destId="{C42338AF-946A-479A-9D07-88BCB5E5C1F1}" srcOrd="11" destOrd="0" presId="urn:microsoft.com/office/officeart/2005/8/layout/radial6"/>
    <dgm:cxn modelId="{8E4E05C9-4544-466E-BDA7-9A5D5CAAEFB3}" type="presParOf" srcId="{9696E73A-BA4C-446B-B54F-42235BC9DA60}" destId="{6EFAE349-857A-498B-955A-875A01907CC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E90E11-81A9-4975-87C7-48A541BB145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4C75B4-5A47-4C1F-921D-41C33D37AE25}">
      <dgm:prSet/>
      <dgm:spPr/>
      <dgm:t>
        <a:bodyPr/>
        <a:lstStyle/>
        <a:p>
          <a:r>
            <a:rPr lang="en-US" b="1" dirty="0">
              <a:solidFill>
                <a:srgbClr val="FFCD2F"/>
              </a:solidFill>
              <a:latin typeface="Baskerville Old Face" panose="02020602080505020303" pitchFamily="18" charset="0"/>
            </a:rPr>
            <a:t>Dictated by the General Laws and the Town Charter</a:t>
          </a:r>
        </a:p>
      </dgm:t>
    </dgm:pt>
    <dgm:pt modelId="{8A07BD64-EE4C-4870-8174-1358B4FF3933}" type="parTrans" cxnId="{E2E58C7F-758D-4B0C-B415-F2502843F494}">
      <dgm:prSet/>
      <dgm:spPr/>
      <dgm:t>
        <a:bodyPr/>
        <a:lstStyle/>
        <a:p>
          <a:endParaRPr lang="en-US"/>
        </a:p>
      </dgm:t>
    </dgm:pt>
    <dgm:pt modelId="{8690F37A-0CD8-4864-A087-244B0E75FD87}" type="sibTrans" cxnId="{E2E58C7F-758D-4B0C-B415-F2502843F494}">
      <dgm:prSet/>
      <dgm:spPr/>
      <dgm:t>
        <a:bodyPr/>
        <a:lstStyle/>
        <a:p>
          <a:endParaRPr lang="en-US"/>
        </a:p>
      </dgm:t>
    </dgm:pt>
    <dgm:pt modelId="{70F04425-DBD8-4708-9ABF-C07A2FC67D7B}">
      <dgm:prSet/>
      <dgm:spPr/>
      <dgm:t>
        <a:bodyPr/>
        <a:lstStyle/>
        <a:p>
          <a:r>
            <a:rPr lang="en-US" b="1" strike="noStrike" dirty="0">
              <a:solidFill>
                <a:srgbClr val="FFCD2F"/>
              </a:solidFill>
              <a:latin typeface="Baskerville Old Face" panose="02020602080505020303" pitchFamily="18" charset="0"/>
            </a:rPr>
            <a:t>Prepare and issue the Town Meeting warrant and call Town Meetings</a:t>
          </a:r>
        </a:p>
      </dgm:t>
    </dgm:pt>
    <dgm:pt modelId="{167BCB2B-E505-42B8-B53E-05591D6E8C9A}" type="parTrans" cxnId="{8A729FFA-1F30-49E0-80E8-97D31B8C58C7}">
      <dgm:prSet/>
      <dgm:spPr/>
      <dgm:t>
        <a:bodyPr/>
        <a:lstStyle/>
        <a:p>
          <a:endParaRPr lang="en-US"/>
        </a:p>
      </dgm:t>
    </dgm:pt>
    <dgm:pt modelId="{69FE6895-F673-4C12-9C03-B82B6ACEB8A8}" type="sibTrans" cxnId="{8A729FFA-1F30-49E0-80E8-97D31B8C58C7}">
      <dgm:prSet/>
      <dgm:spPr/>
      <dgm:t>
        <a:bodyPr/>
        <a:lstStyle/>
        <a:p>
          <a:endParaRPr lang="en-US"/>
        </a:p>
      </dgm:t>
    </dgm:pt>
    <dgm:pt modelId="{8A302FA3-30E9-4BDD-820F-96423BD7F2CA}">
      <dgm:prSet/>
      <dgm:spPr/>
      <dgm:t>
        <a:bodyPr/>
        <a:lstStyle/>
        <a:p>
          <a:r>
            <a:rPr lang="en-US" b="1" dirty="0">
              <a:solidFill>
                <a:srgbClr val="FFCD2F"/>
              </a:solidFill>
              <a:latin typeface="Baskerville Old Face" panose="02020602080505020303" pitchFamily="18" charset="0"/>
            </a:rPr>
            <a:t>Appoint and evaluate, and negotiate the terms of the contract with the Town Manager</a:t>
          </a:r>
        </a:p>
      </dgm:t>
    </dgm:pt>
    <dgm:pt modelId="{0783D609-9A86-427D-8C5D-226BBD9B1534}" type="parTrans" cxnId="{27CC7411-1376-46EE-B32E-E575BC07DBD7}">
      <dgm:prSet/>
      <dgm:spPr/>
      <dgm:t>
        <a:bodyPr/>
        <a:lstStyle/>
        <a:p>
          <a:endParaRPr lang="en-US"/>
        </a:p>
      </dgm:t>
    </dgm:pt>
    <dgm:pt modelId="{57768B33-FA14-479B-A793-FF127DB0173A}" type="sibTrans" cxnId="{27CC7411-1376-46EE-B32E-E575BC07DBD7}">
      <dgm:prSet/>
      <dgm:spPr/>
      <dgm:t>
        <a:bodyPr/>
        <a:lstStyle/>
        <a:p>
          <a:endParaRPr lang="en-US"/>
        </a:p>
      </dgm:t>
    </dgm:pt>
    <dgm:pt modelId="{3082E8C5-4CB6-4405-B446-6D0F34F0957E}">
      <dgm:prSet/>
      <dgm:spPr/>
      <dgm:t>
        <a:bodyPr/>
        <a:lstStyle/>
        <a:p>
          <a:r>
            <a:rPr lang="en-US" b="1" dirty="0">
              <a:solidFill>
                <a:srgbClr val="FFCD2F"/>
              </a:solidFill>
              <a:latin typeface="Baskerville Old Face" panose="02020602080505020303" pitchFamily="18" charset="0"/>
            </a:rPr>
            <a:t>Appoint the Town Accountant, the Zoning Board of Appeals, the Registrars of Voters, and remove same for cause</a:t>
          </a:r>
        </a:p>
      </dgm:t>
    </dgm:pt>
    <dgm:pt modelId="{C15E0DDE-FA6B-42BC-9085-74402B677A1F}" type="parTrans" cxnId="{CA7D3B54-4759-480D-9088-72C50F107A94}">
      <dgm:prSet/>
      <dgm:spPr/>
      <dgm:t>
        <a:bodyPr/>
        <a:lstStyle/>
        <a:p>
          <a:endParaRPr lang="en-US"/>
        </a:p>
      </dgm:t>
    </dgm:pt>
    <dgm:pt modelId="{7E847518-B5F8-4FF2-A3C3-1898294178E9}" type="sibTrans" cxnId="{CA7D3B54-4759-480D-9088-72C50F107A94}">
      <dgm:prSet/>
      <dgm:spPr/>
      <dgm:t>
        <a:bodyPr/>
        <a:lstStyle/>
        <a:p>
          <a:endParaRPr lang="en-US"/>
        </a:p>
      </dgm:t>
    </dgm:pt>
    <dgm:pt modelId="{5CBFBE9A-59BD-4FA9-A7DC-AFE9F4024D90}">
      <dgm:prSet/>
      <dgm:spPr/>
      <dgm:t>
        <a:bodyPr/>
        <a:lstStyle/>
        <a:p>
          <a:r>
            <a:rPr lang="en-US" b="1" dirty="0">
              <a:solidFill>
                <a:srgbClr val="FFCD2F"/>
              </a:solidFill>
              <a:latin typeface="Baskerville Old Face" panose="02020602080505020303" pitchFamily="18" charset="0"/>
            </a:rPr>
            <a:t>Approve certain appointments by the Town Manager</a:t>
          </a:r>
        </a:p>
      </dgm:t>
    </dgm:pt>
    <dgm:pt modelId="{C6915CBD-866B-43FA-B8B6-2DDFB9ED4617}" type="parTrans" cxnId="{C7AF9D30-F671-48C1-A2C4-EAFD79D3FFB2}">
      <dgm:prSet/>
      <dgm:spPr/>
      <dgm:t>
        <a:bodyPr/>
        <a:lstStyle/>
        <a:p>
          <a:endParaRPr lang="en-US"/>
        </a:p>
      </dgm:t>
    </dgm:pt>
    <dgm:pt modelId="{55D26169-CE2D-4F72-A2D8-769642D0C9C8}" type="sibTrans" cxnId="{C7AF9D30-F671-48C1-A2C4-EAFD79D3FFB2}">
      <dgm:prSet/>
      <dgm:spPr/>
      <dgm:t>
        <a:bodyPr/>
        <a:lstStyle/>
        <a:p>
          <a:endParaRPr lang="en-US"/>
        </a:p>
      </dgm:t>
    </dgm:pt>
    <dgm:pt modelId="{BF22DD10-9975-4251-8CBE-97656D7372EC}">
      <dgm:prSet/>
      <dgm:spPr/>
      <dgm:t>
        <a:bodyPr/>
        <a:lstStyle/>
        <a:p>
          <a:r>
            <a:rPr lang="en-US" b="1" dirty="0">
              <a:solidFill>
                <a:srgbClr val="FFCD2F"/>
              </a:solidFill>
              <a:latin typeface="Baskerville Old Face" panose="02020602080505020303" pitchFamily="18" charset="0"/>
            </a:rPr>
            <a:t>Conduct hearings and grant licenses and permits</a:t>
          </a:r>
        </a:p>
      </dgm:t>
    </dgm:pt>
    <dgm:pt modelId="{4036CF70-2817-4A6B-98E7-7E201B7090BD}" type="parTrans" cxnId="{027C6574-C0CA-4A26-B5AD-4584CC4FAA53}">
      <dgm:prSet/>
      <dgm:spPr/>
      <dgm:t>
        <a:bodyPr/>
        <a:lstStyle/>
        <a:p>
          <a:endParaRPr lang="en-US"/>
        </a:p>
      </dgm:t>
    </dgm:pt>
    <dgm:pt modelId="{B6215A1F-BDFD-499E-BCD0-93BC302B6F84}" type="sibTrans" cxnId="{027C6574-C0CA-4A26-B5AD-4584CC4FAA53}">
      <dgm:prSet/>
      <dgm:spPr/>
      <dgm:t>
        <a:bodyPr/>
        <a:lstStyle/>
        <a:p>
          <a:endParaRPr lang="en-US"/>
        </a:p>
      </dgm:t>
    </dgm:pt>
    <dgm:pt modelId="{8EA779A3-992B-4732-B7CA-96766C49E1FD}">
      <dgm:prSet/>
      <dgm:spPr/>
      <dgm:t>
        <a:bodyPr/>
        <a:lstStyle/>
        <a:p>
          <a:r>
            <a:rPr lang="en-US" b="1" dirty="0">
              <a:solidFill>
                <a:srgbClr val="FFCD2F"/>
              </a:solidFill>
              <a:latin typeface="Baskerville Old Face" panose="02020602080505020303" pitchFamily="18" charset="0"/>
            </a:rPr>
            <a:t>Review budget recommendations before they go before the Town Meeting</a:t>
          </a:r>
        </a:p>
      </dgm:t>
    </dgm:pt>
    <dgm:pt modelId="{0C8C4513-380F-4819-B40A-6EE1DC1923CD}" type="parTrans" cxnId="{E25B0DBF-BEE6-4B7D-AF27-59C7811418F6}">
      <dgm:prSet/>
      <dgm:spPr/>
      <dgm:t>
        <a:bodyPr/>
        <a:lstStyle/>
        <a:p>
          <a:endParaRPr lang="en-US"/>
        </a:p>
      </dgm:t>
    </dgm:pt>
    <dgm:pt modelId="{F623D6FB-8513-4BE5-9464-0684C519731F}" type="sibTrans" cxnId="{E25B0DBF-BEE6-4B7D-AF27-59C7811418F6}">
      <dgm:prSet/>
      <dgm:spPr/>
      <dgm:t>
        <a:bodyPr/>
        <a:lstStyle/>
        <a:p>
          <a:endParaRPr lang="en-US"/>
        </a:p>
      </dgm:t>
    </dgm:pt>
    <dgm:pt modelId="{B6C79281-CB4D-4C78-82AA-0D87DAAF2370}">
      <dgm:prSet/>
      <dgm:spPr/>
      <dgm:t>
        <a:bodyPr/>
        <a:lstStyle/>
        <a:p>
          <a:r>
            <a:rPr lang="en-US" b="1" dirty="0">
              <a:solidFill>
                <a:srgbClr val="FFCD2F"/>
              </a:solidFill>
              <a:latin typeface="Baskerville Old Face" panose="02020602080505020303" pitchFamily="18" charset="0"/>
            </a:rPr>
            <a:t>Place any Proposition 2½ question on the local ballot</a:t>
          </a:r>
        </a:p>
      </dgm:t>
    </dgm:pt>
    <dgm:pt modelId="{AF859439-B606-4821-96EA-F589023AF51F}" type="parTrans" cxnId="{A04A1D80-4D04-406C-9F5F-3BA680FAC0D0}">
      <dgm:prSet/>
      <dgm:spPr/>
      <dgm:t>
        <a:bodyPr/>
        <a:lstStyle/>
        <a:p>
          <a:endParaRPr lang="en-US"/>
        </a:p>
      </dgm:t>
    </dgm:pt>
    <dgm:pt modelId="{B26CD59B-55A4-41EE-AE6C-DE57C0C2764F}" type="sibTrans" cxnId="{A04A1D80-4D04-406C-9F5F-3BA680FAC0D0}">
      <dgm:prSet/>
      <dgm:spPr/>
      <dgm:t>
        <a:bodyPr/>
        <a:lstStyle/>
        <a:p>
          <a:endParaRPr lang="en-US"/>
        </a:p>
      </dgm:t>
    </dgm:pt>
    <dgm:pt modelId="{F0823B96-9568-48C0-B6D6-92586093658E}">
      <dgm:prSet custT="1"/>
      <dgm:spPr/>
      <dgm:t>
        <a:bodyPr/>
        <a:lstStyle/>
        <a:p>
          <a:r>
            <a:rPr lang="en-US" sz="1400" b="1" dirty="0">
              <a:solidFill>
                <a:srgbClr val="FFCD2F"/>
              </a:solidFill>
              <a:latin typeface="Baskerville Old Face" panose="02020602080505020303" pitchFamily="18" charset="0"/>
            </a:rPr>
            <a:t>Policymaking &amp; Rate Setting:</a:t>
          </a:r>
        </a:p>
      </dgm:t>
    </dgm:pt>
    <dgm:pt modelId="{5C93E1E6-CC0D-49F7-A603-43A0F430332E}" type="parTrans" cxnId="{C4F5441F-6742-449D-B616-1FC973EBB1F4}">
      <dgm:prSet/>
      <dgm:spPr/>
      <dgm:t>
        <a:bodyPr/>
        <a:lstStyle/>
        <a:p>
          <a:endParaRPr lang="en-US"/>
        </a:p>
      </dgm:t>
    </dgm:pt>
    <dgm:pt modelId="{037DB0A1-612C-4C01-93ED-37279DB31167}" type="sibTrans" cxnId="{C4F5441F-6742-449D-B616-1FC973EBB1F4}">
      <dgm:prSet/>
      <dgm:spPr/>
      <dgm:t>
        <a:bodyPr/>
        <a:lstStyle/>
        <a:p>
          <a:endParaRPr lang="en-US"/>
        </a:p>
      </dgm:t>
    </dgm:pt>
    <dgm:pt modelId="{C4E9CBEE-E252-40F4-BF8F-EB3235A809CA}">
      <dgm:prSet custT="1"/>
      <dgm:spPr/>
      <dgm:t>
        <a:bodyPr/>
        <a:lstStyle/>
        <a:p>
          <a:r>
            <a:rPr lang="en-US" sz="1000" b="1" dirty="0">
              <a:solidFill>
                <a:srgbClr val="FFCD2F"/>
              </a:solidFill>
              <a:latin typeface="Baskerville Old Face" panose="02020602080505020303" pitchFamily="18" charset="0"/>
            </a:rPr>
            <a:t>Goals and priorities</a:t>
          </a:r>
        </a:p>
      </dgm:t>
    </dgm:pt>
    <dgm:pt modelId="{16894FA2-49D1-4177-B8CF-95AF628A8578}" type="parTrans" cxnId="{7FADD47A-519A-48DF-B636-9276B94F8674}">
      <dgm:prSet/>
      <dgm:spPr/>
      <dgm:t>
        <a:bodyPr/>
        <a:lstStyle/>
        <a:p>
          <a:endParaRPr lang="en-US"/>
        </a:p>
      </dgm:t>
    </dgm:pt>
    <dgm:pt modelId="{E6799759-E43C-4318-A594-5D0DD73AA3F9}" type="sibTrans" cxnId="{7FADD47A-519A-48DF-B636-9276B94F8674}">
      <dgm:prSet/>
      <dgm:spPr/>
      <dgm:t>
        <a:bodyPr/>
        <a:lstStyle/>
        <a:p>
          <a:endParaRPr lang="en-US"/>
        </a:p>
      </dgm:t>
    </dgm:pt>
    <dgm:pt modelId="{7BC5CF8E-A7CA-40E2-BC78-0CF5EB54340C}">
      <dgm:prSet custT="1"/>
      <dgm:spPr/>
      <dgm:t>
        <a:bodyPr/>
        <a:lstStyle/>
        <a:p>
          <a:r>
            <a:rPr lang="en-US" sz="1000" b="1" dirty="0">
              <a:solidFill>
                <a:srgbClr val="FFCD2F"/>
              </a:solidFill>
              <a:latin typeface="Baskerville Old Face" panose="02020602080505020303" pitchFamily="18" charset="0"/>
            </a:rPr>
            <a:t>Tax Rate</a:t>
          </a:r>
        </a:p>
      </dgm:t>
    </dgm:pt>
    <dgm:pt modelId="{A6EA0BFB-915A-4A34-9BC4-3833F558DD12}" type="parTrans" cxnId="{46BEE36D-866E-44E2-847E-4684F730D894}">
      <dgm:prSet/>
      <dgm:spPr/>
      <dgm:t>
        <a:bodyPr/>
        <a:lstStyle/>
        <a:p>
          <a:endParaRPr lang="en-US"/>
        </a:p>
      </dgm:t>
    </dgm:pt>
    <dgm:pt modelId="{579561A1-EA9A-408D-96B8-9DEDB6C22C6C}" type="sibTrans" cxnId="{46BEE36D-866E-44E2-847E-4684F730D894}">
      <dgm:prSet/>
      <dgm:spPr/>
      <dgm:t>
        <a:bodyPr/>
        <a:lstStyle/>
        <a:p>
          <a:endParaRPr lang="en-US"/>
        </a:p>
      </dgm:t>
    </dgm:pt>
    <dgm:pt modelId="{FA3FBF61-15E3-4CDF-80AF-68B1ECD7671F}">
      <dgm:prSet custT="1"/>
      <dgm:spPr/>
      <dgm:t>
        <a:bodyPr/>
        <a:lstStyle/>
        <a:p>
          <a:r>
            <a:rPr lang="en-US" sz="1000" b="1" dirty="0">
              <a:solidFill>
                <a:srgbClr val="FFCD2F"/>
              </a:solidFill>
              <a:latin typeface="Baskerville Old Face" panose="02020602080505020303" pitchFamily="18" charset="0"/>
            </a:rPr>
            <a:t>Water Rate *</a:t>
          </a:r>
        </a:p>
      </dgm:t>
    </dgm:pt>
    <dgm:pt modelId="{F5A049ED-E6D3-47F4-9CC1-C293CDE4D14C}" type="parTrans" cxnId="{21472510-5320-4555-810F-2F0F622615F3}">
      <dgm:prSet/>
      <dgm:spPr/>
      <dgm:t>
        <a:bodyPr/>
        <a:lstStyle/>
        <a:p>
          <a:endParaRPr lang="en-US"/>
        </a:p>
      </dgm:t>
    </dgm:pt>
    <dgm:pt modelId="{0BEABBE3-1D17-4F94-8513-B2615566016B}" type="sibTrans" cxnId="{21472510-5320-4555-810F-2F0F622615F3}">
      <dgm:prSet/>
      <dgm:spPr/>
      <dgm:t>
        <a:bodyPr/>
        <a:lstStyle/>
        <a:p>
          <a:endParaRPr lang="en-US"/>
        </a:p>
      </dgm:t>
    </dgm:pt>
    <dgm:pt modelId="{EBE8132F-2CDA-496C-B812-B9BC402139CD}">
      <dgm:prSet custT="1"/>
      <dgm:spPr/>
      <dgm:t>
        <a:bodyPr/>
        <a:lstStyle/>
        <a:p>
          <a:r>
            <a:rPr lang="en-US" sz="1000" b="1" dirty="0">
              <a:solidFill>
                <a:srgbClr val="FFCD2F"/>
              </a:solidFill>
              <a:latin typeface="Baskerville Old Face" panose="02020602080505020303" pitchFamily="18" charset="0"/>
            </a:rPr>
            <a:t>Disposing of (most) Town  real property (with Town </a:t>
          </a:r>
          <a:r>
            <a:rPr lang="en-US" sz="1000" dirty="0">
              <a:solidFill>
                <a:srgbClr val="FFCD2F"/>
              </a:solidFill>
              <a:latin typeface="Baskerville Old Face" panose="02020602080505020303" pitchFamily="18" charset="0"/>
            </a:rPr>
            <a:t>Meeting</a:t>
          </a:r>
          <a:r>
            <a:rPr lang="en-US" sz="1000" b="1" dirty="0">
              <a:solidFill>
                <a:srgbClr val="FFCD2F"/>
              </a:solidFill>
              <a:latin typeface="Baskerville Old Face" panose="02020602080505020303" pitchFamily="18" charset="0"/>
            </a:rPr>
            <a:t>)</a:t>
          </a:r>
        </a:p>
      </dgm:t>
    </dgm:pt>
    <dgm:pt modelId="{4D9CB637-424F-447C-88E7-CE6C2B322D06}" type="parTrans" cxnId="{9B388A55-299C-4EC9-A1B0-37AF6D470B7F}">
      <dgm:prSet/>
      <dgm:spPr/>
      <dgm:t>
        <a:bodyPr/>
        <a:lstStyle/>
        <a:p>
          <a:endParaRPr lang="en-US"/>
        </a:p>
      </dgm:t>
    </dgm:pt>
    <dgm:pt modelId="{9E1AF48D-0DF3-44D6-99D0-BA7E2D51CEB7}" type="sibTrans" cxnId="{9B388A55-299C-4EC9-A1B0-37AF6D470B7F}">
      <dgm:prSet/>
      <dgm:spPr/>
      <dgm:t>
        <a:bodyPr/>
        <a:lstStyle/>
        <a:p>
          <a:endParaRPr lang="en-US"/>
        </a:p>
      </dgm:t>
    </dgm:pt>
    <dgm:pt modelId="{9DA45EB6-9518-44CD-89DD-834ED7510361}">
      <dgm:prSet custT="1"/>
      <dgm:spPr/>
      <dgm:t>
        <a:bodyPr/>
        <a:lstStyle/>
        <a:p>
          <a:r>
            <a:rPr lang="en-US" sz="1000" b="1" dirty="0">
              <a:solidFill>
                <a:srgbClr val="FFCD2F"/>
              </a:solidFill>
              <a:latin typeface="Baskerville Old Face" panose="02020602080505020303" pitchFamily="18" charset="0"/>
            </a:rPr>
            <a:t>Local regulations related to permits and hearings</a:t>
          </a:r>
        </a:p>
      </dgm:t>
    </dgm:pt>
    <dgm:pt modelId="{7D7CC438-2C17-452E-AE2E-A8206A5D59E2}" type="parTrans" cxnId="{8141BF72-F09C-46B8-A772-7596F717581B}">
      <dgm:prSet/>
      <dgm:spPr/>
      <dgm:t>
        <a:bodyPr/>
        <a:lstStyle/>
        <a:p>
          <a:endParaRPr lang="en-US"/>
        </a:p>
      </dgm:t>
    </dgm:pt>
    <dgm:pt modelId="{10351B81-2D3B-45F5-834B-786AEB206846}" type="sibTrans" cxnId="{8141BF72-F09C-46B8-A772-7596F717581B}">
      <dgm:prSet/>
      <dgm:spPr/>
      <dgm:t>
        <a:bodyPr/>
        <a:lstStyle/>
        <a:p>
          <a:endParaRPr lang="en-US"/>
        </a:p>
      </dgm:t>
    </dgm:pt>
    <dgm:pt modelId="{5DF21294-22A7-4D47-BB3A-E07359216835}">
      <dgm:prSet custT="1"/>
      <dgm:spPr/>
      <dgm:t>
        <a:bodyPr/>
        <a:lstStyle/>
        <a:p>
          <a:r>
            <a:rPr lang="en-US" sz="1000" b="1" dirty="0">
              <a:solidFill>
                <a:srgbClr val="FFCD2F"/>
              </a:solidFill>
              <a:latin typeface="Baskerville Old Face" panose="02020602080505020303" pitchFamily="18" charset="0"/>
            </a:rPr>
            <a:t>Good practice: refrain from engaging in “operations”</a:t>
          </a:r>
        </a:p>
      </dgm:t>
    </dgm:pt>
    <dgm:pt modelId="{6FE49864-B2FC-4C95-9417-DCC63737EC78}" type="parTrans" cxnId="{5E45728B-5A29-4BEC-973D-8DAD11BE6278}">
      <dgm:prSet/>
      <dgm:spPr/>
      <dgm:t>
        <a:bodyPr/>
        <a:lstStyle/>
        <a:p>
          <a:endParaRPr lang="en-US"/>
        </a:p>
      </dgm:t>
    </dgm:pt>
    <dgm:pt modelId="{4515D4BA-5334-4516-8AEF-1BCEC35B33C9}" type="sibTrans" cxnId="{5E45728B-5A29-4BEC-973D-8DAD11BE6278}">
      <dgm:prSet/>
      <dgm:spPr/>
      <dgm:t>
        <a:bodyPr/>
        <a:lstStyle/>
        <a:p>
          <a:endParaRPr lang="en-US"/>
        </a:p>
      </dgm:t>
    </dgm:pt>
    <dgm:pt modelId="{F29A31CB-B711-4D63-9D47-9C335552977E}">
      <dgm:prSet custT="1"/>
      <dgm:spPr/>
      <dgm:t>
        <a:bodyPr/>
        <a:lstStyle/>
        <a:p>
          <a:r>
            <a:rPr lang="en-US" sz="1000" b="1" dirty="0">
              <a:solidFill>
                <a:srgbClr val="FFCD2F"/>
              </a:solidFill>
              <a:latin typeface="Baskerville Old Face" panose="02020602080505020303" pitchFamily="18" charset="0"/>
            </a:rPr>
            <a:t>Parking &amp; Traffic Rules </a:t>
          </a:r>
        </a:p>
      </dgm:t>
    </dgm:pt>
    <dgm:pt modelId="{960BAA79-3F5C-43C5-A84E-1DF2F17D8329}" type="parTrans" cxnId="{07020760-67AE-452A-B398-3C3F5DD611A5}">
      <dgm:prSet/>
      <dgm:spPr/>
      <dgm:t>
        <a:bodyPr/>
        <a:lstStyle/>
        <a:p>
          <a:endParaRPr lang="en-US"/>
        </a:p>
      </dgm:t>
    </dgm:pt>
    <dgm:pt modelId="{8C65CA29-FF28-4221-BC3B-934DAA4A6D7F}" type="sibTrans" cxnId="{07020760-67AE-452A-B398-3C3F5DD611A5}">
      <dgm:prSet/>
      <dgm:spPr/>
      <dgm:t>
        <a:bodyPr/>
        <a:lstStyle/>
        <a:p>
          <a:endParaRPr lang="en-US"/>
        </a:p>
      </dgm:t>
    </dgm:pt>
    <dgm:pt modelId="{42B17B83-5C3E-4221-89B8-E36833F80FF0}" type="pres">
      <dgm:prSet presAssocID="{8EE90E11-81A9-4975-87C7-48A541BB145A}" presName="diagram" presStyleCnt="0">
        <dgm:presLayoutVars>
          <dgm:dir/>
          <dgm:resizeHandles val="exact"/>
        </dgm:presLayoutVars>
      </dgm:prSet>
      <dgm:spPr/>
    </dgm:pt>
    <dgm:pt modelId="{BE7FF461-65B8-4C82-BE48-A715C9F79B68}" type="pres">
      <dgm:prSet presAssocID="{844C75B4-5A47-4C1F-921D-41C33D37AE25}" presName="node" presStyleLbl="node1" presStyleIdx="0" presStyleCnt="9" custLinFactNeighborX="1220">
        <dgm:presLayoutVars>
          <dgm:bulletEnabled val="1"/>
        </dgm:presLayoutVars>
      </dgm:prSet>
      <dgm:spPr/>
    </dgm:pt>
    <dgm:pt modelId="{B9DC6B7D-8DB7-4F35-96F9-D0B111780D3D}" type="pres">
      <dgm:prSet presAssocID="{8690F37A-0CD8-4864-A087-244B0E75FD87}" presName="sibTrans" presStyleCnt="0"/>
      <dgm:spPr/>
    </dgm:pt>
    <dgm:pt modelId="{1F4C3575-8007-4F69-9082-531F461E5C6E}" type="pres">
      <dgm:prSet presAssocID="{70F04425-DBD8-4708-9ABF-C07A2FC67D7B}" presName="node" presStyleLbl="node1" presStyleIdx="1" presStyleCnt="9">
        <dgm:presLayoutVars>
          <dgm:bulletEnabled val="1"/>
        </dgm:presLayoutVars>
      </dgm:prSet>
      <dgm:spPr/>
    </dgm:pt>
    <dgm:pt modelId="{ABB5682F-37EB-4111-9007-B2FC73651BDD}" type="pres">
      <dgm:prSet presAssocID="{69FE6895-F673-4C12-9C03-B82B6ACEB8A8}" presName="sibTrans" presStyleCnt="0"/>
      <dgm:spPr/>
    </dgm:pt>
    <dgm:pt modelId="{BB2DDF1F-7984-4FA7-8A7D-2020298FF00C}" type="pres">
      <dgm:prSet presAssocID="{8A302FA3-30E9-4BDD-820F-96423BD7F2CA}" presName="node" presStyleLbl="node1" presStyleIdx="2" presStyleCnt="9">
        <dgm:presLayoutVars>
          <dgm:bulletEnabled val="1"/>
        </dgm:presLayoutVars>
      </dgm:prSet>
      <dgm:spPr/>
    </dgm:pt>
    <dgm:pt modelId="{76DD9B39-C002-4651-A283-FAF5D36EE0BF}" type="pres">
      <dgm:prSet presAssocID="{57768B33-FA14-479B-A793-FF127DB0173A}" presName="sibTrans" presStyleCnt="0"/>
      <dgm:spPr/>
    </dgm:pt>
    <dgm:pt modelId="{105D4F57-D3A6-4DE4-BBB9-E9B51402F372}" type="pres">
      <dgm:prSet presAssocID="{3082E8C5-4CB6-4405-B446-6D0F34F0957E}" presName="node" presStyleLbl="node1" presStyleIdx="3" presStyleCnt="9">
        <dgm:presLayoutVars>
          <dgm:bulletEnabled val="1"/>
        </dgm:presLayoutVars>
      </dgm:prSet>
      <dgm:spPr/>
    </dgm:pt>
    <dgm:pt modelId="{05A740F7-DAAD-40A0-8E1B-6A05BE838C98}" type="pres">
      <dgm:prSet presAssocID="{7E847518-B5F8-4FF2-A3C3-1898294178E9}" presName="sibTrans" presStyleCnt="0"/>
      <dgm:spPr/>
    </dgm:pt>
    <dgm:pt modelId="{CC34DA3E-8DDD-4E4E-A55E-EF3A15CF7E37}" type="pres">
      <dgm:prSet presAssocID="{5CBFBE9A-59BD-4FA9-A7DC-AFE9F4024D90}" presName="node" presStyleLbl="node1" presStyleIdx="4" presStyleCnt="9">
        <dgm:presLayoutVars>
          <dgm:bulletEnabled val="1"/>
        </dgm:presLayoutVars>
      </dgm:prSet>
      <dgm:spPr/>
    </dgm:pt>
    <dgm:pt modelId="{6D967840-2DE1-434B-9935-BA6467C1B1C2}" type="pres">
      <dgm:prSet presAssocID="{55D26169-CE2D-4F72-A2D8-769642D0C9C8}" presName="sibTrans" presStyleCnt="0"/>
      <dgm:spPr/>
    </dgm:pt>
    <dgm:pt modelId="{45284445-0DD7-41BE-8FC2-D91DAC925D2B}" type="pres">
      <dgm:prSet presAssocID="{BF22DD10-9975-4251-8CBE-97656D7372EC}" presName="node" presStyleLbl="node1" presStyleIdx="5" presStyleCnt="9">
        <dgm:presLayoutVars>
          <dgm:bulletEnabled val="1"/>
        </dgm:presLayoutVars>
      </dgm:prSet>
      <dgm:spPr/>
    </dgm:pt>
    <dgm:pt modelId="{B71437C0-D960-4204-82B9-84C22B4890EC}" type="pres">
      <dgm:prSet presAssocID="{B6215A1F-BDFD-499E-BCD0-93BC302B6F84}" presName="sibTrans" presStyleCnt="0"/>
      <dgm:spPr/>
    </dgm:pt>
    <dgm:pt modelId="{74228BBE-5482-411E-9F8E-331588BE514C}" type="pres">
      <dgm:prSet presAssocID="{8EA779A3-992B-4732-B7CA-96766C49E1FD}" presName="node" presStyleLbl="node1" presStyleIdx="6" presStyleCnt="9">
        <dgm:presLayoutVars>
          <dgm:bulletEnabled val="1"/>
        </dgm:presLayoutVars>
      </dgm:prSet>
      <dgm:spPr/>
    </dgm:pt>
    <dgm:pt modelId="{EA0244BC-CA26-4015-95CA-82C49F00EB0A}" type="pres">
      <dgm:prSet presAssocID="{F623D6FB-8513-4BE5-9464-0684C519731F}" presName="sibTrans" presStyleCnt="0"/>
      <dgm:spPr/>
    </dgm:pt>
    <dgm:pt modelId="{9DE39F45-7D00-4CAB-BAB0-82AB78CCC9CE}" type="pres">
      <dgm:prSet presAssocID="{B6C79281-CB4D-4C78-82AA-0D87DAAF2370}" presName="node" presStyleLbl="node1" presStyleIdx="7" presStyleCnt="9">
        <dgm:presLayoutVars>
          <dgm:bulletEnabled val="1"/>
        </dgm:presLayoutVars>
      </dgm:prSet>
      <dgm:spPr/>
    </dgm:pt>
    <dgm:pt modelId="{7710C3ED-C66D-4F02-A72B-FE557B10C9A5}" type="pres">
      <dgm:prSet presAssocID="{B26CD59B-55A4-41EE-AE6C-DE57C0C2764F}" presName="sibTrans" presStyleCnt="0"/>
      <dgm:spPr/>
    </dgm:pt>
    <dgm:pt modelId="{3462C997-A220-4F20-8D4A-BB9351374AE1}" type="pres">
      <dgm:prSet presAssocID="{F0823B96-9568-48C0-B6D6-92586093658E}" presName="node" presStyleLbl="node1" presStyleIdx="8" presStyleCnt="9">
        <dgm:presLayoutVars>
          <dgm:bulletEnabled val="1"/>
        </dgm:presLayoutVars>
      </dgm:prSet>
      <dgm:spPr/>
    </dgm:pt>
  </dgm:ptLst>
  <dgm:cxnLst>
    <dgm:cxn modelId="{25F7BB01-393B-415B-A332-5AA23FA7C0F5}" type="presOf" srcId="{8EA779A3-992B-4732-B7CA-96766C49E1FD}" destId="{74228BBE-5482-411E-9F8E-331588BE514C}" srcOrd="0" destOrd="0" presId="urn:microsoft.com/office/officeart/2005/8/layout/default"/>
    <dgm:cxn modelId="{7199F107-188C-4901-AEE4-AB10D7133B0C}" type="presOf" srcId="{5DF21294-22A7-4D47-BB3A-E07359216835}" destId="{3462C997-A220-4F20-8D4A-BB9351374AE1}" srcOrd="0" destOrd="7" presId="urn:microsoft.com/office/officeart/2005/8/layout/default"/>
    <dgm:cxn modelId="{21472510-5320-4555-810F-2F0F622615F3}" srcId="{F0823B96-9568-48C0-B6D6-92586093658E}" destId="{FA3FBF61-15E3-4CDF-80AF-68B1ECD7671F}" srcOrd="2" destOrd="0" parTransId="{F5A049ED-E6D3-47F4-9CC1-C293CDE4D14C}" sibTransId="{0BEABBE3-1D17-4F94-8513-B2615566016B}"/>
    <dgm:cxn modelId="{27CC7411-1376-46EE-B32E-E575BC07DBD7}" srcId="{8EE90E11-81A9-4975-87C7-48A541BB145A}" destId="{8A302FA3-30E9-4BDD-820F-96423BD7F2CA}" srcOrd="2" destOrd="0" parTransId="{0783D609-9A86-427D-8C5D-226BBD9B1534}" sibTransId="{57768B33-FA14-479B-A793-FF127DB0173A}"/>
    <dgm:cxn modelId="{FF28BD1D-632C-41E2-9023-8158F1C2CE84}" type="presOf" srcId="{FA3FBF61-15E3-4CDF-80AF-68B1ECD7671F}" destId="{3462C997-A220-4F20-8D4A-BB9351374AE1}" srcOrd="0" destOrd="3" presId="urn:microsoft.com/office/officeart/2005/8/layout/default"/>
    <dgm:cxn modelId="{C4F5441F-6742-449D-B616-1FC973EBB1F4}" srcId="{8EE90E11-81A9-4975-87C7-48A541BB145A}" destId="{F0823B96-9568-48C0-B6D6-92586093658E}" srcOrd="8" destOrd="0" parTransId="{5C93E1E6-CC0D-49F7-A603-43A0F430332E}" sibTransId="{037DB0A1-612C-4C01-93ED-37279DB31167}"/>
    <dgm:cxn modelId="{86475D23-8976-4E41-9BD3-32714D36FB73}" type="presOf" srcId="{8A302FA3-30E9-4BDD-820F-96423BD7F2CA}" destId="{BB2DDF1F-7984-4FA7-8A7D-2020298FF00C}" srcOrd="0" destOrd="0" presId="urn:microsoft.com/office/officeart/2005/8/layout/default"/>
    <dgm:cxn modelId="{C7AF9D30-F671-48C1-A2C4-EAFD79D3FFB2}" srcId="{8EE90E11-81A9-4975-87C7-48A541BB145A}" destId="{5CBFBE9A-59BD-4FA9-A7DC-AFE9F4024D90}" srcOrd="4" destOrd="0" parTransId="{C6915CBD-866B-43FA-B8B6-2DDFB9ED4617}" sibTransId="{55D26169-CE2D-4F72-A2D8-769642D0C9C8}"/>
    <dgm:cxn modelId="{044A4D3A-3107-40EE-B971-D6336D3EE8C3}" type="presOf" srcId="{EBE8132F-2CDA-496C-B812-B9BC402139CD}" destId="{3462C997-A220-4F20-8D4A-BB9351374AE1}" srcOrd="0" destOrd="4" presId="urn:microsoft.com/office/officeart/2005/8/layout/default"/>
    <dgm:cxn modelId="{0E3BEE5E-F578-43FC-9EEA-AF8FCAE7C432}" type="presOf" srcId="{70F04425-DBD8-4708-9ABF-C07A2FC67D7B}" destId="{1F4C3575-8007-4F69-9082-531F461E5C6E}" srcOrd="0" destOrd="0" presId="urn:microsoft.com/office/officeart/2005/8/layout/default"/>
    <dgm:cxn modelId="{07020760-67AE-452A-B398-3C3F5DD611A5}" srcId="{F0823B96-9568-48C0-B6D6-92586093658E}" destId="{F29A31CB-B711-4D63-9D47-9C335552977E}" srcOrd="4" destOrd="0" parTransId="{960BAA79-3F5C-43C5-A84E-1DF2F17D8329}" sibTransId="{8C65CA29-FF28-4221-BC3B-934DAA4A6D7F}"/>
    <dgm:cxn modelId="{2C60DD46-8C17-4B84-80FE-E61F04D00031}" type="presOf" srcId="{3082E8C5-4CB6-4405-B446-6D0F34F0957E}" destId="{105D4F57-D3A6-4DE4-BBB9-E9B51402F372}" srcOrd="0" destOrd="0" presId="urn:microsoft.com/office/officeart/2005/8/layout/default"/>
    <dgm:cxn modelId="{46BEE36D-866E-44E2-847E-4684F730D894}" srcId="{F0823B96-9568-48C0-B6D6-92586093658E}" destId="{7BC5CF8E-A7CA-40E2-BC78-0CF5EB54340C}" srcOrd="1" destOrd="0" parTransId="{A6EA0BFB-915A-4A34-9BC4-3833F558DD12}" sibTransId="{579561A1-EA9A-408D-96B8-9DEDB6C22C6C}"/>
    <dgm:cxn modelId="{8141BF72-F09C-46B8-A772-7596F717581B}" srcId="{F0823B96-9568-48C0-B6D6-92586093658E}" destId="{9DA45EB6-9518-44CD-89DD-834ED7510361}" srcOrd="5" destOrd="0" parTransId="{7D7CC438-2C17-452E-AE2E-A8206A5D59E2}" sibTransId="{10351B81-2D3B-45F5-834B-786AEB206846}"/>
    <dgm:cxn modelId="{CA7D3B54-4759-480D-9088-72C50F107A94}" srcId="{8EE90E11-81A9-4975-87C7-48A541BB145A}" destId="{3082E8C5-4CB6-4405-B446-6D0F34F0957E}" srcOrd="3" destOrd="0" parTransId="{C15E0DDE-FA6B-42BC-9085-74402B677A1F}" sibTransId="{7E847518-B5F8-4FF2-A3C3-1898294178E9}"/>
    <dgm:cxn modelId="{027C6574-C0CA-4A26-B5AD-4584CC4FAA53}" srcId="{8EE90E11-81A9-4975-87C7-48A541BB145A}" destId="{BF22DD10-9975-4251-8CBE-97656D7372EC}" srcOrd="5" destOrd="0" parTransId="{4036CF70-2817-4A6B-98E7-7E201B7090BD}" sibTransId="{B6215A1F-BDFD-499E-BCD0-93BC302B6F84}"/>
    <dgm:cxn modelId="{B9BC8555-BF2D-4350-A550-3927E8CD5325}" type="presOf" srcId="{7BC5CF8E-A7CA-40E2-BC78-0CF5EB54340C}" destId="{3462C997-A220-4F20-8D4A-BB9351374AE1}" srcOrd="0" destOrd="2" presId="urn:microsoft.com/office/officeart/2005/8/layout/default"/>
    <dgm:cxn modelId="{9B388A55-299C-4EC9-A1B0-37AF6D470B7F}" srcId="{F0823B96-9568-48C0-B6D6-92586093658E}" destId="{EBE8132F-2CDA-496C-B812-B9BC402139CD}" srcOrd="3" destOrd="0" parTransId="{4D9CB637-424F-447C-88E7-CE6C2B322D06}" sibTransId="{9E1AF48D-0DF3-44D6-99D0-BA7E2D51CEB7}"/>
    <dgm:cxn modelId="{7FADD47A-519A-48DF-B636-9276B94F8674}" srcId="{F0823B96-9568-48C0-B6D6-92586093658E}" destId="{C4E9CBEE-E252-40F4-BF8F-EB3235A809CA}" srcOrd="0" destOrd="0" parTransId="{16894FA2-49D1-4177-B8CF-95AF628A8578}" sibTransId="{E6799759-E43C-4318-A594-5D0DD73AA3F9}"/>
    <dgm:cxn modelId="{7A6E477B-1FE1-42DE-94B3-4E84FB7C02D1}" type="presOf" srcId="{BF22DD10-9975-4251-8CBE-97656D7372EC}" destId="{45284445-0DD7-41BE-8FC2-D91DAC925D2B}" srcOrd="0" destOrd="0" presId="urn:microsoft.com/office/officeart/2005/8/layout/default"/>
    <dgm:cxn modelId="{E2E58C7F-758D-4B0C-B415-F2502843F494}" srcId="{8EE90E11-81A9-4975-87C7-48A541BB145A}" destId="{844C75B4-5A47-4C1F-921D-41C33D37AE25}" srcOrd="0" destOrd="0" parTransId="{8A07BD64-EE4C-4870-8174-1358B4FF3933}" sibTransId="{8690F37A-0CD8-4864-A087-244B0E75FD87}"/>
    <dgm:cxn modelId="{A04A1D80-4D04-406C-9F5F-3BA680FAC0D0}" srcId="{8EE90E11-81A9-4975-87C7-48A541BB145A}" destId="{B6C79281-CB4D-4C78-82AA-0D87DAAF2370}" srcOrd="7" destOrd="0" parTransId="{AF859439-B606-4821-96EA-F589023AF51F}" sibTransId="{B26CD59B-55A4-41EE-AE6C-DE57C0C2764F}"/>
    <dgm:cxn modelId="{6D1CBA83-1871-4107-993A-369F77951801}" type="presOf" srcId="{5CBFBE9A-59BD-4FA9-A7DC-AFE9F4024D90}" destId="{CC34DA3E-8DDD-4E4E-A55E-EF3A15CF7E37}" srcOrd="0" destOrd="0" presId="urn:microsoft.com/office/officeart/2005/8/layout/default"/>
    <dgm:cxn modelId="{5E45728B-5A29-4BEC-973D-8DAD11BE6278}" srcId="{F0823B96-9568-48C0-B6D6-92586093658E}" destId="{5DF21294-22A7-4D47-BB3A-E07359216835}" srcOrd="6" destOrd="0" parTransId="{6FE49864-B2FC-4C95-9417-DCC63737EC78}" sibTransId="{4515D4BA-5334-4516-8AEF-1BCEC35B33C9}"/>
    <dgm:cxn modelId="{3BDD1DAD-7F05-4FC1-B1F7-6A7D558DCCD5}" type="presOf" srcId="{8EE90E11-81A9-4975-87C7-48A541BB145A}" destId="{42B17B83-5C3E-4221-89B8-E36833F80FF0}" srcOrd="0" destOrd="0" presId="urn:microsoft.com/office/officeart/2005/8/layout/default"/>
    <dgm:cxn modelId="{A2DB40B1-A8BB-482C-BA63-DC571B18EE8C}" type="presOf" srcId="{F0823B96-9568-48C0-B6D6-92586093658E}" destId="{3462C997-A220-4F20-8D4A-BB9351374AE1}" srcOrd="0" destOrd="0" presId="urn:microsoft.com/office/officeart/2005/8/layout/default"/>
    <dgm:cxn modelId="{C44349B9-E9FB-4F12-A97D-188C00699F28}" type="presOf" srcId="{C4E9CBEE-E252-40F4-BF8F-EB3235A809CA}" destId="{3462C997-A220-4F20-8D4A-BB9351374AE1}" srcOrd="0" destOrd="1" presId="urn:microsoft.com/office/officeart/2005/8/layout/default"/>
    <dgm:cxn modelId="{70C93ABB-25A3-46F0-946C-61A462C3C148}" type="presOf" srcId="{844C75B4-5A47-4C1F-921D-41C33D37AE25}" destId="{BE7FF461-65B8-4C82-BE48-A715C9F79B68}" srcOrd="0" destOrd="0" presId="urn:microsoft.com/office/officeart/2005/8/layout/default"/>
    <dgm:cxn modelId="{E25B0DBF-BEE6-4B7D-AF27-59C7811418F6}" srcId="{8EE90E11-81A9-4975-87C7-48A541BB145A}" destId="{8EA779A3-992B-4732-B7CA-96766C49E1FD}" srcOrd="6" destOrd="0" parTransId="{0C8C4513-380F-4819-B40A-6EE1DC1923CD}" sibTransId="{F623D6FB-8513-4BE5-9464-0684C519731F}"/>
    <dgm:cxn modelId="{C49ABDD9-1D78-4455-9AC9-74DEFDCA8281}" type="presOf" srcId="{F29A31CB-B711-4D63-9D47-9C335552977E}" destId="{3462C997-A220-4F20-8D4A-BB9351374AE1}" srcOrd="0" destOrd="5" presId="urn:microsoft.com/office/officeart/2005/8/layout/default"/>
    <dgm:cxn modelId="{AB233FEC-4B2A-453A-8C55-3F2507C34D15}" type="presOf" srcId="{9DA45EB6-9518-44CD-89DD-834ED7510361}" destId="{3462C997-A220-4F20-8D4A-BB9351374AE1}" srcOrd="0" destOrd="6" presId="urn:microsoft.com/office/officeart/2005/8/layout/default"/>
    <dgm:cxn modelId="{8A729FFA-1F30-49E0-80E8-97D31B8C58C7}" srcId="{8EE90E11-81A9-4975-87C7-48A541BB145A}" destId="{70F04425-DBD8-4708-9ABF-C07A2FC67D7B}" srcOrd="1" destOrd="0" parTransId="{167BCB2B-E505-42B8-B53E-05591D6E8C9A}" sibTransId="{69FE6895-F673-4C12-9C03-B82B6ACEB8A8}"/>
    <dgm:cxn modelId="{4E2880FF-BF53-4F5C-BC1E-7694CA012D9D}" type="presOf" srcId="{B6C79281-CB4D-4C78-82AA-0D87DAAF2370}" destId="{9DE39F45-7D00-4CAB-BAB0-82AB78CCC9CE}" srcOrd="0" destOrd="0" presId="urn:microsoft.com/office/officeart/2005/8/layout/default"/>
    <dgm:cxn modelId="{36067631-BFD3-4F61-A79A-E181EDEA86C4}" type="presParOf" srcId="{42B17B83-5C3E-4221-89B8-E36833F80FF0}" destId="{BE7FF461-65B8-4C82-BE48-A715C9F79B68}" srcOrd="0" destOrd="0" presId="urn:microsoft.com/office/officeart/2005/8/layout/default"/>
    <dgm:cxn modelId="{CC9131C6-B142-4D36-A7A0-1AD7B66DC3D3}" type="presParOf" srcId="{42B17B83-5C3E-4221-89B8-E36833F80FF0}" destId="{B9DC6B7D-8DB7-4F35-96F9-D0B111780D3D}" srcOrd="1" destOrd="0" presId="urn:microsoft.com/office/officeart/2005/8/layout/default"/>
    <dgm:cxn modelId="{D18B125F-430E-440D-8871-06698334EE2E}" type="presParOf" srcId="{42B17B83-5C3E-4221-89B8-E36833F80FF0}" destId="{1F4C3575-8007-4F69-9082-531F461E5C6E}" srcOrd="2" destOrd="0" presId="urn:microsoft.com/office/officeart/2005/8/layout/default"/>
    <dgm:cxn modelId="{6ECD9395-C6DD-40DC-86DD-98D38E32D973}" type="presParOf" srcId="{42B17B83-5C3E-4221-89B8-E36833F80FF0}" destId="{ABB5682F-37EB-4111-9007-B2FC73651BDD}" srcOrd="3" destOrd="0" presId="urn:microsoft.com/office/officeart/2005/8/layout/default"/>
    <dgm:cxn modelId="{2B091EC0-8D1D-481C-A5F1-451CE10434EA}" type="presParOf" srcId="{42B17B83-5C3E-4221-89B8-E36833F80FF0}" destId="{BB2DDF1F-7984-4FA7-8A7D-2020298FF00C}" srcOrd="4" destOrd="0" presId="urn:microsoft.com/office/officeart/2005/8/layout/default"/>
    <dgm:cxn modelId="{E182A029-6AAF-445B-B064-CCC96E0D241C}" type="presParOf" srcId="{42B17B83-5C3E-4221-89B8-E36833F80FF0}" destId="{76DD9B39-C002-4651-A283-FAF5D36EE0BF}" srcOrd="5" destOrd="0" presId="urn:microsoft.com/office/officeart/2005/8/layout/default"/>
    <dgm:cxn modelId="{C321E271-EAEA-4C85-BF15-EC2E5C45F4F4}" type="presParOf" srcId="{42B17B83-5C3E-4221-89B8-E36833F80FF0}" destId="{105D4F57-D3A6-4DE4-BBB9-E9B51402F372}" srcOrd="6" destOrd="0" presId="urn:microsoft.com/office/officeart/2005/8/layout/default"/>
    <dgm:cxn modelId="{BCF6BBCF-ECFD-497D-886C-4A20048DDF46}" type="presParOf" srcId="{42B17B83-5C3E-4221-89B8-E36833F80FF0}" destId="{05A740F7-DAAD-40A0-8E1B-6A05BE838C98}" srcOrd="7" destOrd="0" presId="urn:microsoft.com/office/officeart/2005/8/layout/default"/>
    <dgm:cxn modelId="{D0D9F106-B38E-4FBC-8765-B0881661B9AE}" type="presParOf" srcId="{42B17B83-5C3E-4221-89B8-E36833F80FF0}" destId="{CC34DA3E-8DDD-4E4E-A55E-EF3A15CF7E37}" srcOrd="8" destOrd="0" presId="urn:microsoft.com/office/officeart/2005/8/layout/default"/>
    <dgm:cxn modelId="{73B91ECD-728C-418A-9F11-8CD3D31005A5}" type="presParOf" srcId="{42B17B83-5C3E-4221-89B8-E36833F80FF0}" destId="{6D967840-2DE1-434B-9935-BA6467C1B1C2}" srcOrd="9" destOrd="0" presId="urn:microsoft.com/office/officeart/2005/8/layout/default"/>
    <dgm:cxn modelId="{F3E003DE-EDBE-4EF3-B021-F5F82FA6D526}" type="presParOf" srcId="{42B17B83-5C3E-4221-89B8-E36833F80FF0}" destId="{45284445-0DD7-41BE-8FC2-D91DAC925D2B}" srcOrd="10" destOrd="0" presId="urn:microsoft.com/office/officeart/2005/8/layout/default"/>
    <dgm:cxn modelId="{1E0B1BD3-62DD-4E89-BAAE-A17DF9D71909}" type="presParOf" srcId="{42B17B83-5C3E-4221-89B8-E36833F80FF0}" destId="{B71437C0-D960-4204-82B9-84C22B4890EC}" srcOrd="11" destOrd="0" presId="urn:microsoft.com/office/officeart/2005/8/layout/default"/>
    <dgm:cxn modelId="{59EEE70E-2BAF-4565-B54D-02E6E02F40B0}" type="presParOf" srcId="{42B17B83-5C3E-4221-89B8-E36833F80FF0}" destId="{74228BBE-5482-411E-9F8E-331588BE514C}" srcOrd="12" destOrd="0" presId="urn:microsoft.com/office/officeart/2005/8/layout/default"/>
    <dgm:cxn modelId="{B50F8039-10E6-47A8-A53E-4B2FDCF0E08D}" type="presParOf" srcId="{42B17B83-5C3E-4221-89B8-E36833F80FF0}" destId="{EA0244BC-CA26-4015-95CA-82C49F00EB0A}" srcOrd="13" destOrd="0" presId="urn:microsoft.com/office/officeart/2005/8/layout/default"/>
    <dgm:cxn modelId="{6F0BD130-53F8-42A0-8F9B-F6BBC4478E02}" type="presParOf" srcId="{42B17B83-5C3E-4221-89B8-E36833F80FF0}" destId="{9DE39F45-7D00-4CAB-BAB0-82AB78CCC9CE}" srcOrd="14" destOrd="0" presId="urn:microsoft.com/office/officeart/2005/8/layout/default"/>
    <dgm:cxn modelId="{0973A82E-C1D0-4089-B9EC-E14F4A8907B6}" type="presParOf" srcId="{42B17B83-5C3E-4221-89B8-E36833F80FF0}" destId="{7710C3ED-C66D-4F02-A72B-FE557B10C9A5}" srcOrd="15" destOrd="0" presId="urn:microsoft.com/office/officeart/2005/8/layout/default"/>
    <dgm:cxn modelId="{77B15AC0-ECD0-4F47-BFE9-85BDD868B933}" type="presParOf" srcId="{42B17B83-5C3E-4221-89B8-E36833F80FF0}" destId="{3462C997-A220-4F20-8D4A-BB9351374AE1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CC1FCD-B4C5-425B-B4C2-492760438AD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337E37-57E6-42B3-9E7F-884875D568DD}">
      <dgm:prSet custT="1"/>
      <dgm:spPr/>
      <dgm:t>
        <a:bodyPr/>
        <a:lstStyle/>
        <a:p>
          <a:r>
            <a:rPr lang="en-US" sz="1400" b="1" dirty="0">
              <a:solidFill>
                <a:srgbClr val="FFCD2F"/>
              </a:solidFill>
              <a:latin typeface="Baskerville Old Face" panose="02020602080505020303" pitchFamily="18" charset="0"/>
            </a:rPr>
            <a:t>Supervise and direct offices, agencies boards and committees appointed by Manager</a:t>
          </a:r>
        </a:p>
      </dgm:t>
    </dgm:pt>
    <dgm:pt modelId="{D2740E00-F6DA-40CF-A6FE-B3945456DBED}" type="parTrans" cxnId="{A95A2F9B-F792-42D2-8EC5-F2119215B89A}">
      <dgm:prSet/>
      <dgm:spPr/>
      <dgm:t>
        <a:bodyPr/>
        <a:lstStyle/>
        <a:p>
          <a:endParaRPr lang="en-US"/>
        </a:p>
      </dgm:t>
    </dgm:pt>
    <dgm:pt modelId="{6785E3FB-FEA8-4DDD-A5E3-D7C4E374810D}" type="sibTrans" cxnId="{A95A2F9B-F792-42D2-8EC5-F2119215B89A}">
      <dgm:prSet/>
      <dgm:spPr/>
      <dgm:t>
        <a:bodyPr/>
        <a:lstStyle/>
        <a:p>
          <a:endParaRPr lang="en-US"/>
        </a:p>
      </dgm:t>
    </dgm:pt>
    <dgm:pt modelId="{09AB2073-F0F7-47FD-AC68-FB6A9CC43E0E}">
      <dgm:prSet custT="1"/>
      <dgm:spPr/>
      <dgm:t>
        <a:bodyPr/>
        <a:lstStyle/>
        <a:p>
          <a:r>
            <a:rPr lang="en-US" sz="1400" b="1" dirty="0">
              <a:solidFill>
                <a:srgbClr val="FFCD2F"/>
              </a:solidFill>
              <a:latin typeface="Baskerville Old Face" panose="02020602080505020303" pitchFamily="18" charset="0"/>
            </a:rPr>
            <a:t>Organize, establish and abolish  departments, commissions, boards or offices under supervision</a:t>
          </a:r>
          <a:r>
            <a:rPr lang="en-US" sz="900" b="1" dirty="0">
              <a:solidFill>
                <a:srgbClr val="FFCD2F"/>
              </a:solidFill>
              <a:latin typeface="Baskerville Old Face" panose="02020602080505020303" pitchFamily="18" charset="0"/>
            </a:rPr>
            <a:t>, </a:t>
          </a:r>
        </a:p>
      </dgm:t>
    </dgm:pt>
    <dgm:pt modelId="{4AE83006-EA93-4AE1-B611-10307CADB130}" type="parTrans" cxnId="{0120B454-4DF4-4BB3-8C7C-4C848C31B912}">
      <dgm:prSet/>
      <dgm:spPr/>
      <dgm:t>
        <a:bodyPr/>
        <a:lstStyle/>
        <a:p>
          <a:endParaRPr lang="en-US"/>
        </a:p>
      </dgm:t>
    </dgm:pt>
    <dgm:pt modelId="{8EF0EF9D-CEB1-4E46-A2A9-D8270BBCCF2A}" type="sibTrans" cxnId="{0120B454-4DF4-4BB3-8C7C-4C848C31B912}">
      <dgm:prSet/>
      <dgm:spPr/>
      <dgm:t>
        <a:bodyPr/>
        <a:lstStyle/>
        <a:p>
          <a:endParaRPr lang="en-US"/>
        </a:p>
      </dgm:t>
    </dgm:pt>
    <dgm:pt modelId="{EE15834E-9A6E-4E4B-ACCE-BF9456BD2BEC}">
      <dgm:prSet custT="1"/>
      <dgm:spPr/>
      <dgm:t>
        <a:bodyPr/>
        <a:lstStyle/>
        <a:p>
          <a:r>
            <a:rPr lang="en-US" sz="1400" b="1" dirty="0">
              <a:solidFill>
                <a:srgbClr val="FFCD2F"/>
              </a:solidFill>
              <a:latin typeface="Baskerville Old Face" panose="02020602080505020303" pitchFamily="18" charset="0"/>
            </a:rPr>
            <a:t>Affix compensation of all town officers and employees appointed by Manager</a:t>
          </a:r>
        </a:p>
      </dgm:t>
    </dgm:pt>
    <dgm:pt modelId="{612747D6-A2ED-4506-80EA-6393EB8EDAF3}" type="parTrans" cxnId="{C58598DF-5016-4D85-AFDF-51690F43EA66}">
      <dgm:prSet/>
      <dgm:spPr/>
      <dgm:t>
        <a:bodyPr/>
        <a:lstStyle/>
        <a:p>
          <a:endParaRPr lang="en-US"/>
        </a:p>
      </dgm:t>
    </dgm:pt>
    <dgm:pt modelId="{0DCE6F63-754B-4A9F-B631-FA4124320EDC}" type="sibTrans" cxnId="{C58598DF-5016-4D85-AFDF-51690F43EA66}">
      <dgm:prSet/>
      <dgm:spPr/>
      <dgm:t>
        <a:bodyPr/>
        <a:lstStyle/>
        <a:p>
          <a:endParaRPr lang="en-US"/>
        </a:p>
      </dgm:t>
    </dgm:pt>
    <dgm:pt modelId="{EA06F009-FBF9-4B27-BC5B-EEF4DDB8559D}">
      <dgm:prSet custT="1"/>
      <dgm:spPr/>
      <dgm:t>
        <a:bodyPr/>
        <a:lstStyle/>
        <a:p>
          <a:r>
            <a:rPr lang="en-US" sz="1400" b="1" dirty="0">
              <a:solidFill>
                <a:srgbClr val="FFCD2F"/>
              </a:solidFill>
              <a:latin typeface="Baskerville Old Face" panose="02020602080505020303" pitchFamily="18" charset="0"/>
            </a:rPr>
            <a:t>Keep full and complete records and provide them to the Select Board as Requested</a:t>
          </a:r>
        </a:p>
      </dgm:t>
    </dgm:pt>
    <dgm:pt modelId="{C0FECBE5-174A-4662-BB06-83B300D3BE97}" type="parTrans" cxnId="{646CB4D9-0E60-47F4-B17E-4AA4FF58A9EB}">
      <dgm:prSet/>
      <dgm:spPr/>
      <dgm:t>
        <a:bodyPr/>
        <a:lstStyle/>
        <a:p>
          <a:endParaRPr lang="en-US"/>
        </a:p>
      </dgm:t>
    </dgm:pt>
    <dgm:pt modelId="{503667A9-87CB-4068-A847-1F52B01F9C73}" type="sibTrans" cxnId="{646CB4D9-0E60-47F4-B17E-4AA4FF58A9EB}">
      <dgm:prSet/>
      <dgm:spPr/>
      <dgm:t>
        <a:bodyPr/>
        <a:lstStyle/>
        <a:p>
          <a:endParaRPr lang="en-US"/>
        </a:p>
      </dgm:t>
    </dgm:pt>
    <dgm:pt modelId="{809626C5-F513-4F37-828E-BCA1F4A0447E}">
      <dgm:prSet custT="1"/>
      <dgm:spPr/>
      <dgm:t>
        <a:bodyPr/>
        <a:lstStyle/>
        <a:p>
          <a:r>
            <a:rPr lang="en-US" sz="1400" b="1" dirty="0">
              <a:solidFill>
                <a:srgbClr val="FFCD2F"/>
              </a:solidFill>
              <a:latin typeface="Baskerville Old Face" panose="02020602080505020303" pitchFamily="18" charset="0"/>
            </a:rPr>
            <a:t>Apprise the Board of the needs of the Town and make  recommendations for Board action within Board purview</a:t>
          </a:r>
          <a:endParaRPr lang="en-US" sz="1400" dirty="0"/>
        </a:p>
      </dgm:t>
    </dgm:pt>
    <dgm:pt modelId="{A8F6A59A-D5C6-4896-A240-771F3ACB8C21}" type="parTrans" cxnId="{F37C6E5A-C010-4F50-8B12-340D5FCFE5DB}">
      <dgm:prSet/>
      <dgm:spPr/>
      <dgm:t>
        <a:bodyPr/>
        <a:lstStyle/>
        <a:p>
          <a:endParaRPr lang="en-US"/>
        </a:p>
      </dgm:t>
    </dgm:pt>
    <dgm:pt modelId="{7DEEFF79-A62A-4D5B-A1E5-1C3B29AB51A1}" type="sibTrans" cxnId="{F37C6E5A-C010-4F50-8B12-340D5FCFE5DB}">
      <dgm:prSet/>
      <dgm:spPr/>
      <dgm:t>
        <a:bodyPr/>
        <a:lstStyle/>
        <a:p>
          <a:endParaRPr lang="en-US"/>
        </a:p>
      </dgm:t>
    </dgm:pt>
    <dgm:pt modelId="{6A0CE19E-67AA-4709-AD92-277AC141AFDC}">
      <dgm:prSet custT="1"/>
      <dgm:spPr/>
      <dgm:t>
        <a:bodyPr/>
        <a:lstStyle/>
        <a:p>
          <a:r>
            <a:rPr lang="en-US" sz="1400" b="1" dirty="0">
              <a:solidFill>
                <a:srgbClr val="FFCD2F"/>
              </a:solidFill>
              <a:latin typeface="Baskerville Old Face" panose="02020602080505020303" pitchFamily="18" charset="0"/>
            </a:rPr>
            <a:t>Manage rental and use of all town property, except schools, including maintenance and repair</a:t>
          </a:r>
        </a:p>
      </dgm:t>
    </dgm:pt>
    <dgm:pt modelId="{E9B7C0DC-433A-411B-BD3D-0C4111E726CF}" type="parTrans" cxnId="{EABBA7A4-8D41-4B51-8D1B-2970F6B62D16}">
      <dgm:prSet/>
      <dgm:spPr/>
      <dgm:t>
        <a:bodyPr/>
        <a:lstStyle/>
        <a:p>
          <a:endParaRPr lang="en-US"/>
        </a:p>
      </dgm:t>
    </dgm:pt>
    <dgm:pt modelId="{A9B343D5-F8F9-453E-9277-53073E8D4188}" type="sibTrans" cxnId="{EABBA7A4-8D41-4B51-8D1B-2970F6B62D16}">
      <dgm:prSet/>
      <dgm:spPr/>
      <dgm:t>
        <a:bodyPr/>
        <a:lstStyle/>
        <a:p>
          <a:endParaRPr lang="en-US"/>
        </a:p>
      </dgm:t>
    </dgm:pt>
    <dgm:pt modelId="{5BA8AA90-0A01-4658-A977-97143E2D60C3}">
      <dgm:prSet custT="1"/>
      <dgm:spPr/>
      <dgm:t>
        <a:bodyPr/>
        <a:lstStyle/>
        <a:p>
          <a:r>
            <a:rPr lang="en-US" sz="1400" b="1" dirty="0">
              <a:solidFill>
                <a:srgbClr val="FFCD2F"/>
              </a:solidFill>
              <a:latin typeface="Baskerville Old Face" panose="02020602080505020303" pitchFamily="18" charset="0"/>
            </a:rPr>
            <a:t>Administer provisions of general and special laws, town, bylaws and all regulations of the Select Board except where administration is delegated by law to another authority</a:t>
          </a:r>
        </a:p>
      </dgm:t>
    </dgm:pt>
    <dgm:pt modelId="{E706DFC9-4F08-4BF1-BEB3-EB8D1382E0D3}" type="parTrans" cxnId="{7FC0A2B2-B0CA-4366-91AC-1CED71B9ECF6}">
      <dgm:prSet/>
      <dgm:spPr/>
      <dgm:t>
        <a:bodyPr/>
        <a:lstStyle/>
        <a:p>
          <a:endParaRPr lang="en-US"/>
        </a:p>
      </dgm:t>
    </dgm:pt>
    <dgm:pt modelId="{047CAA56-5B41-4489-B121-DA7556C4F114}" type="sibTrans" cxnId="{7FC0A2B2-B0CA-4366-91AC-1CED71B9ECF6}">
      <dgm:prSet/>
      <dgm:spPr/>
      <dgm:t>
        <a:bodyPr/>
        <a:lstStyle/>
        <a:p>
          <a:endParaRPr lang="en-US"/>
        </a:p>
      </dgm:t>
    </dgm:pt>
    <dgm:pt modelId="{C62269F3-B531-46C7-9AB9-70D94ACAAC0D}">
      <dgm:prSet custT="1"/>
      <dgm:spPr/>
      <dgm:t>
        <a:bodyPr/>
        <a:lstStyle/>
        <a:p>
          <a:r>
            <a:rPr lang="en-US" sz="1400" b="1" dirty="0">
              <a:solidFill>
                <a:srgbClr val="FFCD2F"/>
              </a:solidFill>
              <a:latin typeface="Baskerville Old Face" panose="02020602080505020303" pitchFamily="18" charset="0"/>
            </a:rPr>
            <a:t>With the approval of the Select Board, prosecute, defend or compromise all litigation to which the town is a party.</a:t>
          </a:r>
        </a:p>
      </dgm:t>
    </dgm:pt>
    <dgm:pt modelId="{4614A75D-AB7F-4752-8F32-C1DE81915E8E}" type="parTrans" cxnId="{D41176F2-14ED-4361-97F1-B26BE9BA7FB8}">
      <dgm:prSet/>
      <dgm:spPr/>
      <dgm:t>
        <a:bodyPr/>
        <a:lstStyle/>
        <a:p>
          <a:endParaRPr lang="en-US"/>
        </a:p>
      </dgm:t>
    </dgm:pt>
    <dgm:pt modelId="{889AC9B5-B570-4C6C-9BC6-C4DCBBBB51A7}" type="sibTrans" cxnId="{D41176F2-14ED-4361-97F1-B26BE9BA7FB8}">
      <dgm:prSet/>
      <dgm:spPr/>
      <dgm:t>
        <a:bodyPr/>
        <a:lstStyle/>
        <a:p>
          <a:endParaRPr lang="en-US"/>
        </a:p>
      </dgm:t>
    </dgm:pt>
    <dgm:pt modelId="{DE38C1BC-67A0-440F-9C1E-30E41E809C79}">
      <dgm:prSet custT="1"/>
      <dgm:spPr/>
      <dgm:t>
        <a:bodyPr/>
        <a:lstStyle/>
        <a:p>
          <a:r>
            <a:rPr lang="en-US" sz="1400" b="1" dirty="0">
              <a:solidFill>
                <a:srgbClr val="FFCD2F"/>
              </a:solidFill>
              <a:latin typeface="Baskerville Old Face" panose="02020602080505020303" pitchFamily="18" charset="0"/>
            </a:rPr>
            <a:t>Other duties consistent with his office as may be required of him by the by-laws or vote of the town or by the vote of the select board</a:t>
          </a:r>
        </a:p>
      </dgm:t>
    </dgm:pt>
    <dgm:pt modelId="{96379EE2-B937-494E-AA80-E66C73B62A75}" type="parTrans" cxnId="{CFA4D94E-4704-4362-BE82-B6C160E716C1}">
      <dgm:prSet/>
      <dgm:spPr/>
      <dgm:t>
        <a:bodyPr/>
        <a:lstStyle/>
        <a:p>
          <a:endParaRPr lang="en-US"/>
        </a:p>
      </dgm:t>
    </dgm:pt>
    <dgm:pt modelId="{58078559-D092-49F2-96D1-E7209CD44339}" type="sibTrans" cxnId="{CFA4D94E-4704-4362-BE82-B6C160E716C1}">
      <dgm:prSet/>
      <dgm:spPr/>
      <dgm:t>
        <a:bodyPr/>
        <a:lstStyle/>
        <a:p>
          <a:endParaRPr lang="en-US"/>
        </a:p>
      </dgm:t>
    </dgm:pt>
    <dgm:pt modelId="{66B1313B-D636-4EA0-88CC-57AA813C9061}">
      <dgm:prSet custT="1"/>
      <dgm:spPr/>
      <dgm:t>
        <a:bodyPr/>
        <a:lstStyle/>
        <a:p>
          <a:r>
            <a:rPr lang="en-US" sz="1400" b="1" dirty="0">
              <a:solidFill>
                <a:srgbClr val="FFCD2F"/>
              </a:solidFill>
              <a:latin typeface="Baskerville Old Face" panose="02020602080505020303" pitchFamily="18" charset="0"/>
            </a:rPr>
            <a:t>Authorized to investigate all departments and employees with full access to records</a:t>
          </a:r>
        </a:p>
      </dgm:t>
    </dgm:pt>
    <dgm:pt modelId="{6959CDE4-041C-48C4-A662-42AEDB2BD745}" type="parTrans" cxnId="{65A7F3E3-5310-47E1-815C-D258BDAC5983}">
      <dgm:prSet/>
      <dgm:spPr/>
      <dgm:t>
        <a:bodyPr/>
        <a:lstStyle/>
        <a:p>
          <a:endParaRPr lang="en-US"/>
        </a:p>
      </dgm:t>
    </dgm:pt>
    <dgm:pt modelId="{EA6A294F-DB0B-4151-A9DC-4E016D100A95}" type="sibTrans" cxnId="{65A7F3E3-5310-47E1-815C-D258BDAC5983}">
      <dgm:prSet/>
      <dgm:spPr/>
      <dgm:t>
        <a:bodyPr/>
        <a:lstStyle/>
        <a:p>
          <a:endParaRPr lang="en-US"/>
        </a:p>
      </dgm:t>
    </dgm:pt>
    <dgm:pt modelId="{659D8527-1DA6-455A-B796-D3891BEC8457}">
      <dgm:prSet custT="1"/>
      <dgm:spPr/>
      <dgm:t>
        <a:bodyPr/>
        <a:lstStyle/>
        <a:p>
          <a:r>
            <a:rPr lang="en-US" sz="1400" b="1" dirty="0">
              <a:solidFill>
                <a:srgbClr val="FFCD2F"/>
              </a:solidFill>
              <a:latin typeface="Baskerville Old Face" panose="02020602080505020303" pitchFamily="18" charset="0"/>
            </a:rPr>
            <a:t>Purchase all supplies, materials and equipment except library and schools, and serve as contracting authority</a:t>
          </a:r>
        </a:p>
      </dgm:t>
    </dgm:pt>
    <dgm:pt modelId="{0F8A100B-1384-4BB5-AF6E-D10425B788AF}" type="parTrans" cxnId="{C59A5C6D-90BB-42F0-97CF-D6859222FA5E}">
      <dgm:prSet/>
      <dgm:spPr/>
      <dgm:t>
        <a:bodyPr/>
        <a:lstStyle/>
        <a:p>
          <a:endParaRPr lang="en-US"/>
        </a:p>
      </dgm:t>
    </dgm:pt>
    <dgm:pt modelId="{B0E52803-2F3A-432B-8592-5E6FFD9918C4}" type="sibTrans" cxnId="{C59A5C6D-90BB-42F0-97CF-D6859222FA5E}">
      <dgm:prSet/>
      <dgm:spPr/>
      <dgm:t>
        <a:bodyPr/>
        <a:lstStyle/>
        <a:p>
          <a:endParaRPr lang="en-US"/>
        </a:p>
      </dgm:t>
    </dgm:pt>
    <dgm:pt modelId="{8E006DCC-E341-4475-B20E-5559A0583BBC}">
      <dgm:prSet custT="1"/>
      <dgm:spPr/>
      <dgm:t>
        <a:bodyPr/>
        <a:lstStyle/>
        <a:p>
          <a:r>
            <a:rPr lang="en-US" sz="1400" b="1" dirty="0">
              <a:latin typeface="Baskerville Old Face" panose="02020602080505020303" pitchFamily="18" charset="0"/>
            </a:rPr>
            <a:t>Plus….</a:t>
          </a:r>
        </a:p>
      </dgm:t>
    </dgm:pt>
    <dgm:pt modelId="{EFC41F0C-3177-4CF5-9ACC-DFA49CA6826F}" type="parTrans" cxnId="{6FF1968F-A859-44CC-9815-39A04C5E1A2C}">
      <dgm:prSet/>
      <dgm:spPr/>
      <dgm:t>
        <a:bodyPr/>
        <a:lstStyle/>
        <a:p>
          <a:endParaRPr lang="en-US"/>
        </a:p>
      </dgm:t>
    </dgm:pt>
    <dgm:pt modelId="{BF39B18A-96F5-48D7-8775-B9D95EFA19C4}" type="sibTrans" cxnId="{6FF1968F-A859-44CC-9815-39A04C5E1A2C}">
      <dgm:prSet/>
      <dgm:spPr/>
      <dgm:t>
        <a:bodyPr/>
        <a:lstStyle/>
        <a:p>
          <a:endParaRPr lang="en-US"/>
        </a:p>
      </dgm:t>
    </dgm:pt>
    <dgm:pt modelId="{363D6A36-23F6-4D1E-8BEC-707C61801CE4}" type="pres">
      <dgm:prSet presAssocID="{36CC1FCD-B4C5-425B-B4C2-492760438AD6}" presName="diagram" presStyleCnt="0">
        <dgm:presLayoutVars>
          <dgm:dir/>
          <dgm:resizeHandles val="exact"/>
        </dgm:presLayoutVars>
      </dgm:prSet>
      <dgm:spPr/>
    </dgm:pt>
    <dgm:pt modelId="{FDC199E2-43B6-40E5-AF1F-E227E538C475}" type="pres">
      <dgm:prSet presAssocID="{73337E37-57E6-42B3-9E7F-884875D568DD}" presName="node" presStyleLbl="node1" presStyleIdx="0" presStyleCnt="12">
        <dgm:presLayoutVars>
          <dgm:bulletEnabled val="1"/>
        </dgm:presLayoutVars>
      </dgm:prSet>
      <dgm:spPr/>
    </dgm:pt>
    <dgm:pt modelId="{61CC76F4-FADC-4DEB-A18B-3B000A918B9B}" type="pres">
      <dgm:prSet presAssocID="{6785E3FB-FEA8-4DDD-A5E3-D7C4E374810D}" presName="sibTrans" presStyleCnt="0"/>
      <dgm:spPr/>
    </dgm:pt>
    <dgm:pt modelId="{08EB70E9-D2AF-470D-A614-6CF653E26C96}" type="pres">
      <dgm:prSet presAssocID="{09AB2073-F0F7-47FD-AC68-FB6A9CC43E0E}" presName="node" presStyleLbl="node1" presStyleIdx="1" presStyleCnt="12">
        <dgm:presLayoutVars>
          <dgm:bulletEnabled val="1"/>
        </dgm:presLayoutVars>
      </dgm:prSet>
      <dgm:spPr/>
    </dgm:pt>
    <dgm:pt modelId="{45C28D9F-0706-43C3-8813-9F3A053F84AC}" type="pres">
      <dgm:prSet presAssocID="{8EF0EF9D-CEB1-4E46-A2A9-D8270BBCCF2A}" presName="sibTrans" presStyleCnt="0"/>
      <dgm:spPr/>
    </dgm:pt>
    <dgm:pt modelId="{FECB4286-8E6B-4114-89B1-B0B0C8880F1F}" type="pres">
      <dgm:prSet presAssocID="{EE15834E-9A6E-4E4B-ACCE-BF9456BD2BEC}" presName="node" presStyleLbl="node1" presStyleIdx="2" presStyleCnt="12">
        <dgm:presLayoutVars>
          <dgm:bulletEnabled val="1"/>
        </dgm:presLayoutVars>
      </dgm:prSet>
      <dgm:spPr/>
    </dgm:pt>
    <dgm:pt modelId="{D04D8B22-08FD-40F6-991B-ABB8DF9E5AB5}" type="pres">
      <dgm:prSet presAssocID="{0DCE6F63-754B-4A9F-B631-FA4124320EDC}" presName="sibTrans" presStyleCnt="0"/>
      <dgm:spPr/>
    </dgm:pt>
    <dgm:pt modelId="{6D04A90C-6DA9-43FD-9CC5-D2F107600B73}" type="pres">
      <dgm:prSet presAssocID="{EA06F009-FBF9-4B27-BC5B-EEF4DDB8559D}" presName="node" presStyleLbl="node1" presStyleIdx="3" presStyleCnt="12">
        <dgm:presLayoutVars>
          <dgm:bulletEnabled val="1"/>
        </dgm:presLayoutVars>
      </dgm:prSet>
      <dgm:spPr/>
    </dgm:pt>
    <dgm:pt modelId="{9FCB8AC6-8003-491A-854C-601C7707E4B8}" type="pres">
      <dgm:prSet presAssocID="{503667A9-87CB-4068-A847-1F52B01F9C73}" presName="sibTrans" presStyleCnt="0"/>
      <dgm:spPr/>
    </dgm:pt>
    <dgm:pt modelId="{416929E5-636F-478F-9726-8FD2FF66CFFA}" type="pres">
      <dgm:prSet presAssocID="{809626C5-F513-4F37-828E-BCA1F4A0447E}" presName="node" presStyleLbl="node1" presStyleIdx="4" presStyleCnt="12" custLinFactNeighborX="-1155">
        <dgm:presLayoutVars>
          <dgm:bulletEnabled val="1"/>
        </dgm:presLayoutVars>
      </dgm:prSet>
      <dgm:spPr/>
    </dgm:pt>
    <dgm:pt modelId="{D95802CA-D30A-4211-8097-E4B3B41AA90D}" type="pres">
      <dgm:prSet presAssocID="{7DEEFF79-A62A-4D5B-A1E5-1C3B29AB51A1}" presName="sibTrans" presStyleCnt="0"/>
      <dgm:spPr/>
    </dgm:pt>
    <dgm:pt modelId="{8AE2F656-721D-4CDA-8179-85EC79BE6CF2}" type="pres">
      <dgm:prSet presAssocID="{6A0CE19E-67AA-4709-AD92-277AC141AFDC}" presName="node" presStyleLbl="node1" presStyleIdx="5" presStyleCnt="12">
        <dgm:presLayoutVars>
          <dgm:bulletEnabled val="1"/>
        </dgm:presLayoutVars>
      </dgm:prSet>
      <dgm:spPr/>
    </dgm:pt>
    <dgm:pt modelId="{F948D7A5-CC7E-4DFD-8EF7-2D54D300350B}" type="pres">
      <dgm:prSet presAssocID="{A9B343D5-F8F9-453E-9277-53073E8D4188}" presName="sibTrans" presStyleCnt="0"/>
      <dgm:spPr/>
    </dgm:pt>
    <dgm:pt modelId="{AF208F51-D322-4D28-BDB4-2E8D522C70A5}" type="pres">
      <dgm:prSet presAssocID="{5BA8AA90-0A01-4658-A977-97143E2D60C3}" presName="node" presStyleLbl="node1" presStyleIdx="6" presStyleCnt="12">
        <dgm:presLayoutVars>
          <dgm:bulletEnabled val="1"/>
        </dgm:presLayoutVars>
      </dgm:prSet>
      <dgm:spPr/>
    </dgm:pt>
    <dgm:pt modelId="{C883CF09-72D9-4B40-87E1-963D70487A52}" type="pres">
      <dgm:prSet presAssocID="{047CAA56-5B41-4489-B121-DA7556C4F114}" presName="sibTrans" presStyleCnt="0"/>
      <dgm:spPr/>
    </dgm:pt>
    <dgm:pt modelId="{937A2E6D-0E5C-495F-97D1-D4512F83B6AF}" type="pres">
      <dgm:prSet presAssocID="{C62269F3-B531-46C7-9AB9-70D94ACAAC0D}" presName="node" presStyleLbl="node1" presStyleIdx="7" presStyleCnt="12">
        <dgm:presLayoutVars>
          <dgm:bulletEnabled val="1"/>
        </dgm:presLayoutVars>
      </dgm:prSet>
      <dgm:spPr/>
    </dgm:pt>
    <dgm:pt modelId="{C4147461-7165-47BC-99A4-786A637593E4}" type="pres">
      <dgm:prSet presAssocID="{889AC9B5-B570-4C6C-9BC6-C4DCBBBB51A7}" presName="sibTrans" presStyleCnt="0"/>
      <dgm:spPr/>
    </dgm:pt>
    <dgm:pt modelId="{CCF1D2E3-8D4D-4EED-91E5-416FD74D11AF}" type="pres">
      <dgm:prSet presAssocID="{DE38C1BC-67A0-440F-9C1E-30E41E809C79}" presName="node" presStyleLbl="node1" presStyleIdx="8" presStyleCnt="12">
        <dgm:presLayoutVars>
          <dgm:bulletEnabled val="1"/>
        </dgm:presLayoutVars>
      </dgm:prSet>
      <dgm:spPr/>
    </dgm:pt>
    <dgm:pt modelId="{4C9825D8-4AB3-4D8E-BADB-C40FA29D91E2}" type="pres">
      <dgm:prSet presAssocID="{58078559-D092-49F2-96D1-E7209CD44339}" presName="sibTrans" presStyleCnt="0"/>
      <dgm:spPr/>
    </dgm:pt>
    <dgm:pt modelId="{0024EE7E-A200-42B7-8BCA-468F30F079A0}" type="pres">
      <dgm:prSet presAssocID="{66B1313B-D636-4EA0-88CC-57AA813C9061}" presName="node" presStyleLbl="node1" presStyleIdx="9" presStyleCnt="12">
        <dgm:presLayoutVars>
          <dgm:bulletEnabled val="1"/>
        </dgm:presLayoutVars>
      </dgm:prSet>
      <dgm:spPr/>
    </dgm:pt>
    <dgm:pt modelId="{073DD4DE-5415-4BFE-8132-A879032F4C9E}" type="pres">
      <dgm:prSet presAssocID="{EA6A294F-DB0B-4151-A9DC-4E016D100A95}" presName="sibTrans" presStyleCnt="0"/>
      <dgm:spPr/>
    </dgm:pt>
    <dgm:pt modelId="{A60D3ACE-FC22-496E-AC1C-EF770044C5EC}" type="pres">
      <dgm:prSet presAssocID="{659D8527-1DA6-455A-B796-D3891BEC8457}" presName="node" presStyleLbl="node1" presStyleIdx="10" presStyleCnt="12">
        <dgm:presLayoutVars>
          <dgm:bulletEnabled val="1"/>
        </dgm:presLayoutVars>
      </dgm:prSet>
      <dgm:spPr/>
    </dgm:pt>
    <dgm:pt modelId="{F288B045-CD0D-40C2-A8D2-EDDF2CBCFBDF}" type="pres">
      <dgm:prSet presAssocID="{B0E52803-2F3A-432B-8592-5E6FFD9918C4}" presName="sibTrans" presStyleCnt="0"/>
      <dgm:spPr/>
    </dgm:pt>
    <dgm:pt modelId="{5CD557FB-B28D-429B-8AEB-2CD6FCFFBA8E}" type="pres">
      <dgm:prSet presAssocID="{8E006DCC-E341-4475-B20E-5559A0583BBC}" presName="node" presStyleLbl="node1" presStyleIdx="11" presStyleCnt="12" custLinFactNeighborX="1045">
        <dgm:presLayoutVars>
          <dgm:bulletEnabled val="1"/>
        </dgm:presLayoutVars>
      </dgm:prSet>
      <dgm:spPr/>
    </dgm:pt>
  </dgm:ptLst>
  <dgm:cxnLst>
    <dgm:cxn modelId="{061CD607-3ABE-4652-B7B0-380AA75C30B6}" type="presOf" srcId="{66B1313B-D636-4EA0-88CC-57AA813C9061}" destId="{0024EE7E-A200-42B7-8BCA-468F30F079A0}" srcOrd="0" destOrd="0" presId="urn:microsoft.com/office/officeart/2005/8/layout/default"/>
    <dgm:cxn modelId="{73155013-F14F-4E37-B559-F9ACD366E656}" type="presOf" srcId="{36CC1FCD-B4C5-425B-B4C2-492760438AD6}" destId="{363D6A36-23F6-4D1E-8BEC-707C61801CE4}" srcOrd="0" destOrd="0" presId="urn:microsoft.com/office/officeart/2005/8/layout/default"/>
    <dgm:cxn modelId="{7C241345-8E75-4297-834E-7EEEE8CFAAB6}" type="presOf" srcId="{659D8527-1DA6-455A-B796-D3891BEC8457}" destId="{A60D3ACE-FC22-496E-AC1C-EF770044C5EC}" srcOrd="0" destOrd="0" presId="urn:microsoft.com/office/officeart/2005/8/layout/default"/>
    <dgm:cxn modelId="{B37D4F65-A894-4DC3-BB36-48BF2460017D}" type="presOf" srcId="{EE15834E-9A6E-4E4B-ACCE-BF9456BD2BEC}" destId="{FECB4286-8E6B-4114-89B1-B0B0C8880F1F}" srcOrd="0" destOrd="0" presId="urn:microsoft.com/office/officeart/2005/8/layout/default"/>
    <dgm:cxn modelId="{9CBB814B-45C0-4FCC-B595-30F5AEEE076D}" type="presOf" srcId="{6A0CE19E-67AA-4709-AD92-277AC141AFDC}" destId="{8AE2F656-721D-4CDA-8179-85EC79BE6CF2}" srcOrd="0" destOrd="0" presId="urn:microsoft.com/office/officeart/2005/8/layout/default"/>
    <dgm:cxn modelId="{1B9C5F4C-4A9A-447D-941C-D255344D05E9}" type="presOf" srcId="{73337E37-57E6-42B3-9E7F-884875D568DD}" destId="{FDC199E2-43B6-40E5-AF1F-E227E538C475}" srcOrd="0" destOrd="0" presId="urn:microsoft.com/office/officeart/2005/8/layout/default"/>
    <dgm:cxn modelId="{C59A5C6D-90BB-42F0-97CF-D6859222FA5E}" srcId="{36CC1FCD-B4C5-425B-B4C2-492760438AD6}" destId="{659D8527-1DA6-455A-B796-D3891BEC8457}" srcOrd="10" destOrd="0" parTransId="{0F8A100B-1384-4BB5-AF6E-D10425B788AF}" sibTransId="{B0E52803-2F3A-432B-8592-5E6FFD9918C4}"/>
    <dgm:cxn modelId="{CFA4D94E-4704-4362-BE82-B6C160E716C1}" srcId="{36CC1FCD-B4C5-425B-B4C2-492760438AD6}" destId="{DE38C1BC-67A0-440F-9C1E-30E41E809C79}" srcOrd="8" destOrd="0" parTransId="{96379EE2-B937-494E-AA80-E66C73B62A75}" sibTransId="{58078559-D092-49F2-96D1-E7209CD44339}"/>
    <dgm:cxn modelId="{0120B454-4DF4-4BB3-8C7C-4C848C31B912}" srcId="{36CC1FCD-B4C5-425B-B4C2-492760438AD6}" destId="{09AB2073-F0F7-47FD-AC68-FB6A9CC43E0E}" srcOrd="1" destOrd="0" parTransId="{4AE83006-EA93-4AE1-B611-10307CADB130}" sibTransId="{8EF0EF9D-CEB1-4E46-A2A9-D8270BBCCF2A}"/>
    <dgm:cxn modelId="{F37C6E5A-C010-4F50-8B12-340D5FCFE5DB}" srcId="{36CC1FCD-B4C5-425B-B4C2-492760438AD6}" destId="{809626C5-F513-4F37-828E-BCA1F4A0447E}" srcOrd="4" destOrd="0" parTransId="{A8F6A59A-D5C6-4896-A240-771F3ACB8C21}" sibTransId="{7DEEFF79-A62A-4D5B-A1E5-1C3B29AB51A1}"/>
    <dgm:cxn modelId="{91770B80-B661-4CF5-819F-35567543FA6D}" type="presOf" srcId="{09AB2073-F0F7-47FD-AC68-FB6A9CC43E0E}" destId="{08EB70E9-D2AF-470D-A614-6CF653E26C96}" srcOrd="0" destOrd="0" presId="urn:microsoft.com/office/officeart/2005/8/layout/default"/>
    <dgm:cxn modelId="{A8B39783-EECD-4F8F-BAE8-48BFB96CDC99}" type="presOf" srcId="{DE38C1BC-67A0-440F-9C1E-30E41E809C79}" destId="{CCF1D2E3-8D4D-4EED-91E5-416FD74D11AF}" srcOrd="0" destOrd="0" presId="urn:microsoft.com/office/officeart/2005/8/layout/default"/>
    <dgm:cxn modelId="{8791B983-23D4-45C0-B91F-1FD6D32AD66F}" type="presOf" srcId="{8E006DCC-E341-4475-B20E-5559A0583BBC}" destId="{5CD557FB-B28D-429B-8AEB-2CD6FCFFBA8E}" srcOrd="0" destOrd="0" presId="urn:microsoft.com/office/officeart/2005/8/layout/default"/>
    <dgm:cxn modelId="{6FF1968F-A859-44CC-9815-39A04C5E1A2C}" srcId="{36CC1FCD-B4C5-425B-B4C2-492760438AD6}" destId="{8E006DCC-E341-4475-B20E-5559A0583BBC}" srcOrd="11" destOrd="0" parTransId="{EFC41F0C-3177-4CF5-9ACC-DFA49CA6826F}" sibTransId="{BF39B18A-96F5-48D7-8775-B9D95EFA19C4}"/>
    <dgm:cxn modelId="{1C8C1796-8A7D-4941-A312-92D3032F545F}" type="presOf" srcId="{EA06F009-FBF9-4B27-BC5B-EEF4DDB8559D}" destId="{6D04A90C-6DA9-43FD-9CC5-D2F107600B73}" srcOrd="0" destOrd="0" presId="urn:microsoft.com/office/officeart/2005/8/layout/default"/>
    <dgm:cxn modelId="{A95A2F9B-F792-42D2-8EC5-F2119215B89A}" srcId="{36CC1FCD-B4C5-425B-B4C2-492760438AD6}" destId="{73337E37-57E6-42B3-9E7F-884875D568DD}" srcOrd="0" destOrd="0" parTransId="{D2740E00-F6DA-40CF-A6FE-B3945456DBED}" sibTransId="{6785E3FB-FEA8-4DDD-A5E3-D7C4E374810D}"/>
    <dgm:cxn modelId="{EABBA7A4-8D41-4B51-8D1B-2970F6B62D16}" srcId="{36CC1FCD-B4C5-425B-B4C2-492760438AD6}" destId="{6A0CE19E-67AA-4709-AD92-277AC141AFDC}" srcOrd="5" destOrd="0" parTransId="{E9B7C0DC-433A-411B-BD3D-0C4111E726CF}" sibTransId="{A9B343D5-F8F9-453E-9277-53073E8D4188}"/>
    <dgm:cxn modelId="{7FC0A2B2-B0CA-4366-91AC-1CED71B9ECF6}" srcId="{36CC1FCD-B4C5-425B-B4C2-492760438AD6}" destId="{5BA8AA90-0A01-4658-A977-97143E2D60C3}" srcOrd="6" destOrd="0" parTransId="{E706DFC9-4F08-4BF1-BEB3-EB8D1382E0D3}" sibTransId="{047CAA56-5B41-4489-B121-DA7556C4F114}"/>
    <dgm:cxn modelId="{28F8F2CF-217D-44E6-95AC-FE8CB08E557A}" type="presOf" srcId="{5BA8AA90-0A01-4658-A977-97143E2D60C3}" destId="{AF208F51-D322-4D28-BDB4-2E8D522C70A5}" srcOrd="0" destOrd="0" presId="urn:microsoft.com/office/officeart/2005/8/layout/default"/>
    <dgm:cxn modelId="{B29990D5-102F-4F59-8DF7-A00D1359532C}" type="presOf" srcId="{C62269F3-B531-46C7-9AB9-70D94ACAAC0D}" destId="{937A2E6D-0E5C-495F-97D1-D4512F83B6AF}" srcOrd="0" destOrd="0" presId="urn:microsoft.com/office/officeart/2005/8/layout/default"/>
    <dgm:cxn modelId="{646CB4D9-0E60-47F4-B17E-4AA4FF58A9EB}" srcId="{36CC1FCD-B4C5-425B-B4C2-492760438AD6}" destId="{EA06F009-FBF9-4B27-BC5B-EEF4DDB8559D}" srcOrd="3" destOrd="0" parTransId="{C0FECBE5-174A-4662-BB06-83B300D3BE97}" sibTransId="{503667A9-87CB-4068-A847-1F52B01F9C73}"/>
    <dgm:cxn modelId="{C58598DF-5016-4D85-AFDF-51690F43EA66}" srcId="{36CC1FCD-B4C5-425B-B4C2-492760438AD6}" destId="{EE15834E-9A6E-4E4B-ACCE-BF9456BD2BEC}" srcOrd="2" destOrd="0" parTransId="{612747D6-A2ED-4506-80EA-6393EB8EDAF3}" sibTransId="{0DCE6F63-754B-4A9F-B631-FA4124320EDC}"/>
    <dgm:cxn modelId="{65A7F3E3-5310-47E1-815C-D258BDAC5983}" srcId="{36CC1FCD-B4C5-425B-B4C2-492760438AD6}" destId="{66B1313B-D636-4EA0-88CC-57AA813C9061}" srcOrd="9" destOrd="0" parTransId="{6959CDE4-041C-48C4-A662-42AEDB2BD745}" sibTransId="{EA6A294F-DB0B-4151-A9DC-4E016D100A95}"/>
    <dgm:cxn modelId="{9C92ADEF-9FA9-4689-8763-CC3D0BB0E8EF}" type="presOf" srcId="{809626C5-F513-4F37-828E-BCA1F4A0447E}" destId="{416929E5-636F-478F-9726-8FD2FF66CFFA}" srcOrd="0" destOrd="0" presId="urn:microsoft.com/office/officeart/2005/8/layout/default"/>
    <dgm:cxn modelId="{D41176F2-14ED-4361-97F1-B26BE9BA7FB8}" srcId="{36CC1FCD-B4C5-425B-B4C2-492760438AD6}" destId="{C62269F3-B531-46C7-9AB9-70D94ACAAC0D}" srcOrd="7" destOrd="0" parTransId="{4614A75D-AB7F-4752-8F32-C1DE81915E8E}" sibTransId="{889AC9B5-B570-4C6C-9BC6-C4DCBBBB51A7}"/>
    <dgm:cxn modelId="{2C2ABBA0-B886-4A1C-9FC2-B50F66B0043E}" type="presParOf" srcId="{363D6A36-23F6-4D1E-8BEC-707C61801CE4}" destId="{FDC199E2-43B6-40E5-AF1F-E227E538C475}" srcOrd="0" destOrd="0" presId="urn:microsoft.com/office/officeart/2005/8/layout/default"/>
    <dgm:cxn modelId="{1C80AEBD-CA34-4797-8264-9661BF30AEEB}" type="presParOf" srcId="{363D6A36-23F6-4D1E-8BEC-707C61801CE4}" destId="{61CC76F4-FADC-4DEB-A18B-3B000A918B9B}" srcOrd="1" destOrd="0" presId="urn:microsoft.com/office/officeart/2005/8/layout/default"/>
    <dgm:cxn modelId="{394B0872-1713-4CE4-9838-A240364B9199}" type="presParOf" srcId="{363D6A36-23F6-4D1E-8BEC-707C61801CE4}" destId="{08EB70E9-D2AF-470D-A614-6CF653E26C96}" srcOrd="2" destOrd="0" presId="urn:microsoft.com/office/officeart/2005/8/layout/default"/>
    <dgm:cxn modelId="{913AB358-3CB9-4E75-B507-09A4FE5B4D66}" type="presParOf" srcId="{363D6A36-23F6-4D1E-8BEC-707C61801CE4}" destId="{45C28D9F-0706-43C3-8813-9F3A053F84AC}" srcOrd="3" destOrd="0" presId="urn:microsoft.com/office/officeart/2005/8/layout/default"/>
    <dgm:cxn modelId="{D28E7FDC-FCC1-494B-9EE3-EF4906A2D562}" type="presParOf" srcId="{363D6A36-23F6-4D1E-8BEC-707C61801CE4}" destId="{FECB4286-8E6B-4114-89B1-B0B0C8880F1F}" srcOrd="4" destOrd="0" presId="urn:microsoft.com/office/officeart/2005/8/layout/default"/>
    <dgm:cxn modelId="{0DB87FFD-2F7B-42F6-B226-47070224BC02}" type="presParOf" srcId="{363D6A36-23F6-4D1E-8BEC-707C61801CE4}" destId="{D04D8B22-08FD-40F6-991B-ABB8DF9E5AB5}" srcOrd="5" destOrd="0" presId="urn:microsoft.com/office/officeart/2005/8/layout/default"/>
    <dgm:cxn modelId="{68CFC64A-3932-4F08-803B-A854CFEABCEC}" type="presParOf" srcId="{363D6A36-23F6-4D1E-8BEC-707C61801CE4}" destId="{6D04A90C-6DA9-43FD-9CC5-D2F107600B73}" srcOrd="6" destOrd="0" presId="urn:microsoft.com/office/officeart/2005/8/layout/default"/>
    <dgm:cxn modelId="{A73DAD04-12EA-49FA-8708-AF9949620C2D}" type="presParOf" srcId="{363D6A36-23F6-4D1E-8BEC-707C61801CE4}" destId="{9FCB8AC6-8003-491A-854C-601C7707E4B8}" srcOrd="7" destOrd="0" presId="urn:microsoft.com/office/officeart/2005/8/layout/default"/>
    <dgm:cxn modelId="{DCCFCB94-D55B-4986-919F-02770087F37A}" type="presParOf" srcId="{363D6A36-23F6-4D1E-8BEC-707C61801CE4}" destId="{416929E5-636F-478F-9726-8FD2FF66CFFA}" srcOrd="8" destOrd="0" presId="urn:microsoft.com/office/officeart/2005/8/layout/default"/>
    <dgm:cxn modelId="{DD204978-314C-4866-AA9E-EC15D4524B32}" type="presParOf" srcId="{363D6A36-23F6-4D1E-8BEC-707C61801CE4}" destId="{D95802CA-D30A-4211-8097-E4B3B41AA90D}" srcOrd="9" destOrd="0" presId="urn:microsoft.com/office/officeart/2005/8/layout/default"/>
    <dgm:cxn modelId="{D2A30DC5-B542-4A9E-92BD-61C64FAA8A76}" type="presParOf" srcId="{363D6A36-23F6-4D1E-8BEC-707C61801CE4}" destId="{8AE2F656-721D-4CDA-8179-85EC79BE6CF2}" srcOrd="10" destOrd="0" presId="urn:microsoft.com/office/officeart/2005/8/layout/default"/>
    <dgm:cxn modelId="{8BE831A4-0411-40A9-814C-4DE5B02BA290}" type="presParOf" srcId="{363D6A36-23F6-4D1E-8BEC-707C61801CE4}" destId="{F948D7A5-CC7E-4DFD-8EF7-2D54D300350B}" srcOrd="11" destOrd="0" presId="urn:microsoft.com/office/officeart/2005/8/layout/default"/>
    <dgm:cxn modelId="{E92A575B-806E-4F47-868E-9F365AF2BBB8}" type="presParOf" srcId="{363D6A36-23F6-4D1E-8BEC-707C61801CE4}" destId="{AF208F51-D322-4D28-BDB4-2E8D522C70A5}" srcOrd="12" destOrd="0" presId="urn:microsoft.com/office/officeart/2005/8/layout/default"/>
    <dgm:cxn modelId="{301B3BA2-3056-4AF6-83C9-930DA4DA024D}" type="presParOf" srcId="{363D6A36-23F6-4D1E-8BEC-707C61801CE4}" destId="{C883CF09-72D9-4B40-87E1-963D70487A52}" srcOrd="13" destOrd="0" presId="urn:microsoft.com/office/officeart/2005/8/layout/default"/>
    <dgm:cxn modelId="{070ABB57-BFF3-4C00-AE83-0743BF5B5BDD}" type="presParOf" srcId="{363D6A36-23F6-4D1E-8BEC-707C61801CE4}" destId="{937A2E6D-0E5C-495F-97D1-D4512F83B6AF}" srcOrd="14" destOrd="0" presId="urn:microsoft.com/office/officeart/2005/8/layout/default"/>
    <dgm:cxn modelId="{D4981E92-2C62-41E6-948D-C043A1F954A1}" type="presParOf" srcId="{363D6A36-23F6-4D1E-8BEC-707C61801CE4}" destId="{C4147461-7165-47BC-99A4-786A637593E4}" srcOrd="15" destOrd="0" presId="urn:microsoft.com/office/officeart/2005/8/layout/default"/>
    <dgm:cxn modelId="{97C8DE16-4BB1-459A-89EF-2EDAD71C5270}" type="presParOf" srcId="{363D6A36-23F6-4D1E-8BEC-707C61801CE4}" destId="{CCF1D2E3-8D4D-4EED-91E5-416FD74D11AF}" srcOrd="16" destOrd="0" presId="urn:microsoft.com/office/officeart/2005/8/layout/default"/>
    <dgm:cxn modelId="{8861253B-E0C4-46E9-8B0A-A1DC703F4A4A}" type="presParOf" srcId="{363D6A36-23F6-4D1E-8BEC-707C61801CE4}" destId="{4C9825D8-4AB3-4D8E-BADB-C40FA29D91E2}" srcOrd="17" destOrd="0" presId="urn:microsoft.com/office/officeart/2005/8/layout/default"/>
    <dgm:cxn modelId="{46768556-F522-4335-B637-FE2FEDB26DD3}" type="presParOf" srcId="{363D6A36-23F6-4D1E-8BEC-707C61801CE4}" destId="{0024EE7E-A200-42B7-8BCA-468F30F079A0}" srcOrd="18" destOrd="0" presId="urn:microsoft.com/office/officeart/2005/8/layout/default"/>
    <dgm:cxn modelId="{62566413-A511-4420-9BB3-1677D2F2B783}" type="presParOf" srcId="{363D6A36-23F6-4D1E-8BEC-707C61801CE4}" destId="{073DD4DE-5415-4BFE-8132-A879032F4C9E}" srcOrd="19" destOrd="0" presId="urn:microsoft.com/office/officeart/2005/8/layout/default"/>
    <dgm:cxn modelId="{74C035EB-538A-4020-9EC9-8704277AD0CE}" type="presParOf" srcId="{363D6A36-23F6-4D1E-8BEC-707C61801CE4}" destId="{A60D3ACE-FC22-496E-AC1C-EF770044C5EC}" srcOrd="20" destOrd="0" presId="urn:microsoft.com/office/officeart/2005/8/layout/default"/>
    <dgm:cxn modelId="{19C70572-8FAA-4C2D-9588-2076CD55838C}" type="presParOf" srcId="{363D6A36-23F6-4D1E-8BEC-707C61801CE4}" destId="{F288B045-CD0D-40C2-A8D2-EDDF2CBCFBDF}" srcOrd="21" destOrd="0" presId="urn:microsoft.com/office/officeart/2005/8/layout/default"/>
    <dgm:cxn modelId="{58C4C51A-EC10-4F26-B8A9-AEEA56572CB8}" type="presParOf" srcId="{363D6A36-23F6-4D1E-8BEC-707C61801CE4}" destId="{5CD557FB-B28D-429B-8AEB-2CD6FCFFBA8E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61FF94-DF5E-4064-8E1B-63789A98933D}" type="doc">
      <dgm:prSet loTypeId="urn:microsoft.com/office/officeart/2011/layout/RadialPictureList" loCatId="officeonlin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EBFE28-D263-4FAB-887E-D0079281A0EE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>
              <a:solidFill>
                <a:schemeClr val="accent1">
                  <a:lumMod val="50000"/>
                </a:schemeClr>
              </a:solidFill>
              <a:latin typeface="Baskerville Old Face" panose="02020602080505020303" pitchFamily="18" charset="0"/>
            </a:rPr>
            <a:t>Town Manager</a:t>
          </a:r>
        </a:p>
      </dgm:t>
    </dgm:pt>
    <dgm:pt modelId="{39EC5B3B-1D17-4A1D-9403-44FBC941C014}" type="parTrans" cxnId="{FDB26233-14C6-4F01-8A34-4D4284789870}">
      <dgm:prSet/>
      <dgm:spPr/>
      <dgm:t>
        <a:bodyPr/>
        <a:lstStyle/>
        <a:p>
          <a:endParaRPr lang="en-US"/>
        </a:p>
      </dgm:t>
    </dgm:pt>
    <dgm:pt modelId="{99EA112A-D64A-4E1A-B875-622BEFA05A3C}" type="sibTrans" cxnId="{FDB26233-14C6-4F01-8A34-4D4284789870}">
      <dgm:prSet/>
      <dgm:spPr/>
      <dgm:t>
        <a:bodyPr/>
        <a:lstStyle/>
        <a:p>
          <a:endParaRPr lang="en-US"/>
        </a:p>
      </dgm:t>
    </dgm:pt>
    <dgm:pt modelId="{9E37AF48-9E15-4533-9337-33B8699D2BBF}">
      <dgm:prSet phldrT="[Text]"/>
      <dgm:spPr/>
      <dgm:t>
        <a:bodyPr/>
        <a:lstStyle/>
        <a:p>
          <a:pPr algn="ctr"/>
          <a:r>
            <a:rPr lang="en-US" dirty="0">
              <a:solidFill>
                <a:srgbClr val="FFCD2F"/>
              </a:solidFill>
              <a:latin typeface="Baskerville Old Face" panose="02020602080505020303" pitchFamily="18" charset="0"/>
            </a:rPr>
            <a:t>Select Board </a:t>
          </a:r>
        </a:p>
      </dgm:t>
    </dgm:pt>
    <dgm:pt modelId="{6658A72E-5536-4C1C-8C33-FF9F5FD7519E}" type="parTrans" cxnId="{962FCC35-B611-46BB-B768-4BE543A4DC41}">
      <dgm:prSet/>
      <dgm:spPr/>
      <dgm:t>
        <a:bodyPr/>
        <a:lstStyle/>
        <a:p>
          <a:endParaRPr lang="en-US"/>
        </a:p>
      </dgm:t>
    </dgm:pt>
    <dgm:pt modelId="{5DAA5F6E-2907-4355-9DE4-2329B47C1201}" type="sibTrans" cxnId="{962FCC35-B611-46BB-B768-4BE543A4DC41}">
      <dgm:prSet/>
      <dgm:spPr/>
      <dgm:t>
        <a:bodyPr/>
        <a:lstStyle/>
        <a:p>
          <a:endParaRPr lang="en-US"/>
        </a:p>
      </dgm:t>
    </dgm:pt>
    <dgm:pt modelId="{E874FDA0-AADD-49A5-BDF2-FD534A280542}">
      <dgm:prSet phldrT="[Text]"/>
      <dgm:spPr/>
      <dgm:t>
        <a:bodyPr/>
        <a:lstStyle/>
        <a:p>
          <a:endParaRPr lang="en-US" dirty="0"/>
        </a:p>
      </dgm:t>
    </dgm:pt>
    <dgm:pt modelId="{BF934E15-CB0D-430B-9333-09F881F51CF0}" type="parTrans" cxnId="{28B844F8-7AED-447D-A7B8-44AE420516D8}">
      <dgm:prSet/>
      <dgm:spPr/>
      <dgm:t>
        <a:bodyPr/>
        <a:lstStyle/>
        <a:p>
          <a:endParaRPr lang="en-US"/>
        </a:p>
      </dgm:t>
    </dgm:pt>
    <dgm:pt modelId="{0ED51358-FDDD-44E6-87CE-B00A5678F65E}" type="sibTrans" cxnId="{28B844F8-7AED-447D-A7B8-44AE420516D8}">
      <dgm:prSet/>
      <dgm:spPr/>
      <dgm:t>
        <a:bodyPr/>
        <a:lstStyle/>
        <a:p>
          <a:endParaRPr lang="en-US"/>
        </a:p>
      </dgm:t>
    </dgm:pt>
    <dgm:pt modelId="{21F82A98-9E9F-45F2-88ED-3817B522C029}">
      <dgm:prSet/>
      <dgm:spPr/>
    </dgm:pt>
    <dgm:pt modelId="{111E8CC8-3279-454A-B6D7-23830DAE3C0C}" type="parTrans" cxnId="{7D6503ED-A1EE-410E-9F3E-5FD7B5CFBA98}">
      <dgm:prSet/>
      <dgm:spPr/>
      <dgm:t>
        <a:bodyPr/>
        <a:lstStyle/>
        <a:p>
          <a:endParaRPr lang="en-US"/>
        </a:p>
      </dgm:t>
    </dgm:pt>
    <dgm:pt modelId="{B40F5C66-8F05-469F-A0B2-79ED10B32CDD}" type="sibTrans" cxnId="{7D6503ED-A1EE-410E-9F3E-5FD7B5CFBA98}">
      <dgm:prSet/>
      <dgm:spPr/>
      <dgm:t>
        <a:bodyPr/>
        <a:lstStyle/>
        <a:p>
          <a:endParaRPr lang="en-US"/>
        </a:p>
      </dgm:t>
    </dgm:pt>
    <dgm:pt modelId="{D893ADDF-ED8E-4C10-A8E0-D3CCEF7FB4BE}">
      <dgm:prSet/>
      <dgm:spPr/>
      <dgm:t>
        <a:bodyPr/>
        <a:lstStyle/>
        <a:p>
          <a:endParaRPr lang="en-US" dirty="0">
            <a:solidFill>
              <a:srgbClr val="FFCC00"/>
            </a:solidFill>
            <a:latin typeface="Baskerville Old Face" panose="02020602080505020303" pitchFamily="18" charset="0"/>
          </a:endParaRPr>
        </a:p>
      </dgm:t>
    </dgm:pt>
    <dgm:pt modelId="{643BCF6E-02C4-4FFB-957B-D24162BF47BE}" type="parTrans" cxnId="{72D83A07-53EE-4183-852C-219954FC4D32}">
      <dgm:prSet/>
      <dgm:spPr/>
      <dgm:t>
        <a:bodyPr/>
        <a:lstStyle/>
        <a:p>
          <a:endParaRPr lang="en-US"/>
        </a:p>
      </dgm:t>
    </dgm:pt>
    <dgm:pt modelId="{8681809F-996E-4E78-AAC2-C2A452404611}" type="sibTrans" cxnId="{72D83A07-53EE-4183-852C-219954FC4D32}">
      <dgm:prSet/>
      <dgm:spPr/>
      <dgm:t>
        <a:bodyPr/>
        <a:lstStyle/>
        <a:p>
          <a:endParaRPr lang="en-US"/>
        </a:p>
      </dgm:t>
    </dgm:pt>
    <dgm:pt modelId="{4DF8FDCE-3787-4083-87CC-FB80A89D4066}">
      <dgm:prSet/>
      <dgm:spPr/>
    </dgm:pt>
    <dgm:pt modelId="{209AF08E-824A-4768-987B-EAFF4DCB5B72}" type="parTrans" cxnId="{3F92759B-4D50-47F1-AB01-F4A63F73736E}">
      <dgm:prSet/>
      <dgm:spPr/>
      <dgm:t>
        <a:bodyPr/>
        <a:lstStyle/>
        <a:p>
          <a:endParaRPr lang="en-US"/>
        </a:p>
      </dgm:t>
    </dgm:pt>
    <dgm:pt modelId="{7839F12C-8DB6-4EE5-A50F-90748D2E07D6}" type="sibTrans" cxnId="{3F92759B-4D50-47F1-AB01-F4A63F73736E}">
      <dgm:prSet/>
      <dgm:spPr/>
      <dgm:t>
        <a:bodyPr/>
        <a:lstStyle/>
        <a:p>
          <a:endParaRPr lang="en-US"/>
        </a:p>
      </dgm:t>
    </dgm:pt>
    <dgm:pt modelId="{1B0C60B0-422B-4985-86CF-2B0D640CDA60}">
      <dgm:prSet/>
      <dgm:spPr/>
    </dgm:pt>
    <dgm:pt modelId="{6D5234AE-D93A-410E-A6EE-75A38AC0B973}" type="parTrans" cxnId="{533109D1-5E24-4CA1-85CF-8D6F216CC1EF}">
      <dgm:prSet/>
      <dgm:spPr/>
      <dgm:t>
        <a:bodyPr/>
        <a:lstStyle/>
        <a:p>
          <a:endParaRPr lang="en-US"/>
        </a:p>
      </dgm:t>
    </dgm:pt>
    <dgm:pt modelId="{F7A4FB35-BFD6-4B3F-9F0C-A1DEA4855BCC}" type="sibTrans" cxnId="{533109D1-5E24-4CA1-85CF-8D6F216CC1EF}">
      <dgm:prSet/>
      <dgm:spPr/>
      <dgm:t>
        <a:bodyPr/>
        <a:lstStyle/>
        <a:p>
          <a:endParaRPr lang="en-US"/>
        </a:p>
      </dgm:t>
    </dgm:pt>
    <dgm:pt modelId="{D32FA0BF-3DB3-492D-85CF-C529A9AB004F}">
      <dgm:prSet/>
      <dgm:spPr/>
      <dgm:t>
        <a:bodyPr/>
        <a:lstStyle/>
        <a:p>
          <a:endParaRPr lang="en-US" dirty="0">
            <a:solidFill>
              <a:srgbClr val="FFCC00"/>
            </a:solidFill>
            <a:latin typeface="Baskerville Old Face" panose="02020602080505020303" pitchFamily="18" charset="0"/>
          </a:endParaRPr>
        </a:p>
      </dgm:t>
    </dgm:pt>
    <dgm:pt modelId="{79ED9AD7-A2C4-4F3D-8A27-A42EC34A5D63}" type="parTrans" cxnId="{DC57E216-3B42-49D0-B782-A4CF778A0AB1}">
      <dgm:prSet/>
      <dgm:spPr/>
      <dgm:t>
        <a:bodyPr/>
        <a:lstStyle/>
        <a:p>
          <a:endParaRPr lang="en-US"/>
        </a:p>
      </dgm:t>
    </dgm:pt>
    <dgm:pt modelId="{182D6DFC-FE00-4BAF-8B2D-7F7D809DD123}" type="sibTrans" cxnId="{DC57E216-3B42-49D0-B782-A4CF778A0AB1}">
      <dgm:prSet/>
      <dgm:spPr/>
      <dgm:t>
        <a:bodyPr/>
        <a:lstStyle/>
        <a:p>
          <a:endParaRPr lang="en-US"/>
        </a:p>
      </dgm:t>
    </dgm:pt>
    <dgm:pt modelId="{B5CA090A-8261-4B5E-8B36-97BB2EC5B77F}">
      <dgm:prSet/>
      <dgm:spPr/>
    </dgm:pt>
    <dgm:pt modelId="{27C05ECE-C639-4AC6-B5B8-B5D1B2E866A5}" type="parTrans" cxnId="{D1F6B068-D890-42BB-B5C0-2AF2C75D4A07}">
      <dgm:prSet/>
      <dgm:spPr/>
      <dgm:t>
        <a:bodyPr/>
        <a:lstStyle/>
        <a:p>
          <a:endParaRPr lang="en-US"/>
        </a:p>
      </dgm:t>
    </dgm:pt>
    <dgm:pt modelId="{F05FF75B-5B00-40D7-B7C5-F0512C8C4BDD}" type="sibTrans" cxnId="{D1F6B068-D890-42BB-B5C0-2AF2C75D4A07}">
      <dgm:prSet/>
      <dgm:spPr/>
      <dgm:t>
        <a:bodyPr/>
        <a:lstStyle/>
        <a:p>
          <a:endParaRPr lang="en-US"/>
        </a:p>
      </dgm:t>
    </dgm:pt>
    <dgm:pt modelId="{F23D9841-2994-4F4E-829C-CEDE4FD382D9}">
      <dgm:prSet/>
      <dgm:spPr/>
    </dgm:pt>
    <dgm:pt modelId="{34883DF8-BA11-4481-9564-427CF1A6F7F2}" type="parTrans" cxnId="{7BF6BE39-ADE4-45F8-AF5A-003CBFA34532}">
      <dgm:prSet/>
      <dgm:spPr/>
      <dgm:t>
        <a:bodyPr/>
        <a:lstStyle/>
        <a:p>
          <a:endParaRPr lang="en-US"/>
        </a:p>
      </dgm:t>
    </dgm:pt>
    <dgm:pt modelId="{70FBCAE2-7670-414C-B117-D26E98DA261D}" type="sibTrans" cxnId="{7BF6BE39-ADE4-45F8-AF5A-003CBFA34532}">
      <dgm:prSet/>
      <dgm:spPr/>
      <dgm:t>
        <a:bodyPr/>
        <a:lstStyle/>
        <a:p>
          <a:endParaRPr lang="en-US"/>
        </a:p>
      </dgm:t>
    </dgm:pt>
    <dgm:pt modelId="{9C51CDA5-2DBA-464B-AF5B-DDF94D54AE4D}">
      <dgm:prSet/>
      <dgm:spPr/>
    </dgm:pt>
    <dgm:pt modelId="{0E89AFF2-E28C-4B2B-B50B-8A3C04E763CF}" type="parTrans" cxnId="{D70BCFD3-2C49-4531-856A-256FE9731399}">
      <dgm:prSet/>
      <dgm:spPr/>
      <dgm:t>
        <a:bodyPr/>
        <a:lstStyle/>
        <a:p>
          <a:endParaRPr lang="en-US"/>
        </a:p>
      </dgm:t>
    </dgm:pt>
    <dgm:pt modelId="{1732264A-471D-40F6-84AE-423D0395F6C9}" type="sibTrans" cxnId="{D70BCFD3-2C49-4531-856A-256FE9731399}">
      <dgm:prSet/>
      <dgm:spPr/>
      <dgm:t>
        <a:bodyPr/>
        <a:lstStyle/>
        <a:p>
          <a:endParaRPr lang="en-US"/>
        </a:p>
      </dgm:t>
    </dgm:pt>
    <dgm:pt modelId="{AC47BCE7-FCEF-474A-A2BF-3A7D70B1997F}">
      <dgm:prSet/>
      <dgm:spPr/>
    </dgm:pt>
    <dgm:pt modelId="{18B55842-7FC8-4027-8637-8F229E58D450}" type="parTrans" cxnId="{DA24C046-6378-4194-8D7C-1F923CA100AD}">
      <dgm:prSet/>
      <dgm:spPr/>
      <dgm:t>
        <a:bodyPr/>
        <a:lstStyle/>
        <a:p>
          <a:endParaRPr lang="en-US"/>
        </a:p>
      </dgm:t>
    </dgm:pt>
    <dgm:pt modelId="{78DEF0DC-4999-45FC-A466-9690E674B649}" type="sibTrans" cxnId="{DA24C046-6378-4194-8D7C-1F923CA100AD}">
      <dgm:prSet/>
      <dgm:spPr/>
      <dgm:t>
        <a:bodyPr/>
        <a:lstStyle/>
        <a:p>
          <a:endParaRPr lang="en-US"/>
        </a:p>
      </dgm:t>
    </dgm:pt>
    <dgm:pt modelId="{DDD64106-2AA9-4372-AE4B-D50B5578D051}">
      <dgm:prSet/>
      <dgm:spPr/>
      <dgm:t>
        <a:bodyPr/>
        <a:lstStyle/>
        <a:p>
          <a:endParaRPr lang="en-US" dirty="0">
            <a:solidFill>
              <a:srgbClr val="FFCC00"/>
            </a:solidFill>
            <a:latin typeface="Baskerville Old Face" panose="02020602080505020303" pitchFamily="18" charset="0"/>
          </a:endParaRPr>
        </a:p>
      </dgm:t>
    </dgm:pt>
    <dgm:pt modelId="{237510D8-3476-4105-A70F-CDD4A149BBBD}" type="parTrans" cxnId="{3863CBD1-457F-4115-9138-8510FD548618}">
      <dgm:prSet/>
      <dgm:spPr/>
      <dgm:t>
        <a:bodyPr/>
        <a:lstStyle/>
        <a:p>
          <a:endParaRPr lang="en-US"/>
        </a:p>
      </dgm:t>
    </dgm:pt>
    <dgm:pt modelId="{2F6D2F38-CF30-436A-BF46-5AE3E6888B92}" type="sibTrans" cxnId="{3863CBD1-457F-4115-9138-8510FD548618}">
      <dgm:prSet/>
      <dgm:spPr/>
      <dgm:t>
        <a:bodyPr/>
        <a:lstStyle/>
        <a:p>
          <a:endParaRPr lang="en-US"/>
        </a:p>
      </dgm:t>
    </dgm:pt>
    <dgm:pt modelId="{78CDEB4D-20AA-43DB-B744-A824BF31F850}">
      <dgm:prSet/>
      <dgm:spPr/>
    </dgm:pt>
    <dgm:pt modelId="{57551DAB-77C8-422C-94E0-BA0BF3F74A10}" type="parTrans" cxnId="{A698CBD1-9178-41D5-8ED5-482CF2BE60CB}">
      <dgm:prSet/>
      <dgm:spPr/>
      <dgm:t>
        <a:bodyPr/>
        <a:lstStyle/>
        <a:p>
          <a:endParaRPr lang="en-US"/>
        </a:p>
      </dgm:t>
    </dgm:pt>
    <dgm:pt modelId="{06A86C81-6309-42FA-A593-5A3D4DF2DA4F}" type="sibTrans" cxnId="{A698CBD1-9178-41D5-8ED5-482CF2BE60CB}">
      <dgm:prSet/>
      <dgm:spPr/>
      <dgm:t>
        <a:bodyPr/>
        <a:lstStyle/>
        <a:p>
          <a:endParaRPr lang="en-US"/>
        </a:p>
      </dgm:t>
    </dgm:pt>
    <dgm:pt modelId="{89B42301-540F-41F0-B6D6-1CC8E9B65723}">
      <dgm:prSet/>
      <dgm:spPr/>
    </dgm:pt>
    <dgm:pt modelId="{C02D3C85-3915-4BF9-A2CA-8E9AD92BC796}" type="parTrans" cxnId="{6103C4AA-3549-4F6B-89A0-C8039AC4BF02}">
      <dgm:prSet/>
      <dgm:spPr/>
      <dgm:t>
        <a:bodyPr/>
        <a:lstStyle/>
        <a:p>
          <a:endParaRPr lang="en-US"/>
        </a:p>
      </dgm:t>
    </dgm:pt>
    <dgm:pt modelId="{0D6422BA-867A-484C-AD13-7C53893D473B}" type="sibTrans" cxnId="{6103C4AA-3549-4F6B-89A0-C8039AC4BF02}">
      <dgm:prSet/>
      <dgm:spPr/>
      <dgm:t>
        <a:bodyPr/>
        <a:lstStyle/>
        <a:p>
          <a:endParaRPr lang="en-US"/>
        </a:p>
      </dgm:t>
    </dgm:pt>
    <dgm:pt modelId="{71E0D5CD-4247-4499-831A-AEF5D2AC4962}">
      <dgm:prSet/>
      <dgm:spPr/>
      <dgm:t>
        <a:bodyPr/>
        <a:lstStyle/>
        <a:p>
          <a:endParaRPr lang="en-US" dirty="0">
            <a:solidFill>
              <a:srgbClr val="FFCC00"/>
            </a:solidFill>
            <a:latin typeface="Baskerville Old Face" panose="02020602080505020303" pitchFamily="18" charset="0"/>
          </a:endParaRPr>
        </a:p>
      </dgm:t>
    </dgm:pt>
    <dgm:pt modelId="{3EF461BD-F56B-4939-847E-40BE28461202}" type="parTrans" cxnId="{8A7C8B2B-1C21-4DA0-A095-04A77965C9A6}">
      <dgm:prSet/>
      <dgm:spPr/>
      <dgm:t>
        <a:bodyPr/>
        <a:lstStyle/>
        <a:p>
          <a:endParaRPr lang="en-US"/>
        </a:p>
      </dgm:t>
    </dgm:pt>
    <dgm:pt modelId="{D3918CE0-1C91-47CD-A907-4102638E7AA9}" type="sibTrans" cxnId="{8A7C8B2B-1C21-4DA0-A095-04A77965C9A6}">
      <dgm:prSet/>
      <dgm:spPr/>
      <dgm:t>
        <a:bodyPr/>
        <a:lstStyle/>
        <a:p>
          <a:endParaRPr lang="en-US"/>
        </a:p>
      </dgm:t>
    </dgm:pt>
    <dgm:pt modelId="{A4F60584-5AA5-4F5F-97E1-4461C2AF1C21}">
      <dgm:prSet/>
      <dgm:spPr/>
    </dgm:pt>
    <dgm:pt modelId="{CE04A37B-4228-4449-A28B-412EBD23F585}" type="parTrans" cxnId="{F031E2A7-D652-4893-B0D6-84BC56FB7C9C}">
      <dgm:prSet/>
      <dgm:spPr/>
      <dgm:t>
        <a:bodyPr/>
        <a:lstStyle/>
        <a:p>
          <a:endParaRPr lang="en-US"/>
        </a:p>
      </dgm:t>
    </dgm:pt>
    <dgm:pt modelId="{F4FED683-A3C4-4E50-91D6-9E883A15C67D}" type="sibTrans" cxnId="{F031E2A7-D652-4893-B0D6-84BC56FB7C9C}">
      <dgm:prSet/>
      <dgm:spPr/>
      <dgm:t>
        <a:bodyPr/>
        <a:lstStyle/>
        <a:p>
          <a:endParaRPr lang="en-US"/>
        </a:p>
      </dgm:t>
    </dgm:pt>
    <dgm:pt modelId="{C06B58DE-011F-4782-831A-D07585413F77}">
      <dgm:prSet/>
      <dgm:spPr/>
    </dgm:pt>
    <dgm:pt modelId="{C9121450-ABFF-4078-9D4A-06AB17DF8096}" type="parTrans" cxnId="{171109FB-CB57-4DD5-8893-3E78D03C05BE}">
      <dgm:prSet/>
      <dgm:spPr/>
      <dgm:t>
        <a:bodyPr/>
        <a:lstStyle/>
        <a:p>
          <a:endParaRPr lang="en-US"/>
        </a:p>
      </dgm:t>
    </dgm:pt>
    <dgm:pt modelId="{0F717AC5-BCF6-407E-8B46-AE883079E0F5}" type="sibTrans" cxnId="{171109FB-CB57-4DD5-8893-3E78D03C05BE}">
      <dgm:prSet/>
      <dgm:spPr/>
      <dgm:t>
        <a:bodyPr/>
        <a:lstStyle/>
        <a:p>
          <a:endParaRPr lang="en-US"/>
        </a:p>
      </dgm:t>
    </dgm:pt>
    <dgm:pt modelId="{B6194D56-0E83-4643-BA85-DAE4AE8CC9E7}">
      <dgm:prSet/>
      <dgm:spPr/>
      <dgm:t>
        <a:bodyPr/>
        <a:lstStyle/>
        <a:p>
          <a:endParaRPr lang="en-US" dirty="0">
            <a:solidFill>
              <a:srgbClr val="FFCC00"/>
            </a:solidFill>
            <a:latin typeface="Baskerville Old Face" panose="02020602080505020303" pitchFamily="18" charset="0"/>
          </a:endParaRPr>
        </a:p>
      </dgm:t>
    </dgm:pt>
    <dgm:pt modelId="{51A91796-7874-4756-8CA5-E487FFFD6242}" type="parTrans" cxnId="{F46F4C30-DDE5-47B3-B2EB-2ADAC0F52858}">
      <dgm:prSet/>
      <dgm:spPr/>
      <dgm:t>
        <a:bodyPr/>
        <a:lstStyle/>
        <a:p>
          <a:endParaRPr lang="en-US"/>
        </a:p>
      </dgm:t>
    </dgm:pt>
    <dgm:pt modelId="{C3EABC8B-803E-4AEA-8C61-1B5DBB3A2082}" type="sibTrans" cxnId="{F46F4C30-DDE5-47B3-B2EB-2ADAC0F52858}">
      <dgm:prSet/>
      <dgm:spPr/>
      <dgm:t>
        <a:bodyPr/>
        <a:lstStyle/>
        <a:p>
          <a:endParaRPr lang="en-US"/>
        </a:p>
      </dgm:t>
    </dgm:pt>
    <dgm:pt modelId="{365B74F5-3AEE-4183-8043-FCD36FE606CC}">
      <dgm:prSet/>
      <dgm:spPr/>
    </dgm:pt>
    <dgm:pt modelId="{96B24A54-C4A2-4084-B01C-478479168313}" type="parTrans" cxnId="{90544B6A-1F00-44BF-A215-E68009E22A86}">
      <dgm:prSet/>
      <dgm:spPr/>
      <dgm:t>
        <a:bodyPr/>
        <a:lstStyle/>
        <a:p>
          <a:endParaRPr lang="en-US"/>
        </a:p>
      </dgm:t>
    </dgm:pt>
    <dgm:pt modelId="{1835ECFB-33BB-4CE3-BC95-D02F01A235EA}" type="sibTrans" cxnId="{90544B6A-1F00-44BF-A215-E68009E22A86}">
      <dgm:prSet/>
      <dgm:spPr/>
      <dgm:t>
        <a:bodyPr/>
        <a:lstStyle/>
        <a:p>
          <a:endParaRPr lang="en-US"/>
        </a:p>
      </dgm:t>
    </dgm:pt>
    <dgm:pt modelId="{67EB81F7-246A-408D-8E95-CF2C1DFA4C96}">
      <dgm:prSet/>
      <dgm:spPr/>
    </dgm:pt>
    <dgm:pt modelId="{A6B1AE5C-44A9-41AB-BD43-5ED72217475A}" type="parTrans" cxnId="{3036A494-E1E7-45F8-8DDE-FD31654752C8}">
      <dgm:prSet/>
      <dgm:spPr/>
      <dgm:t>
        <a:bodyPr/>
        <a:lstStyle/>
        <a:p>
          <a:endParaRPr lang="en-US"/>
        </a:p>
      </dgm:t>
    </dgm:pt>
    <dgm:pt modelId="{68234E27-F4B6-4402-B706-714BDB398666}" type="sibTrans" cxnId="{3036A494-E1E7-45F8-8DDE-FD31654752C8}">
      <dgm:prSet/>
      <dgm:spPr/>
      <dgm:t>
        <a:bodyPr/>
        <a:lstStyle/>
        <a:p>
          <a:endParaRPr lang="en-US"/>
        </a:p>
      </dgm:t>
    </dgm:pt>
    <dgm:pt modelId="{79F95654-2AF3-418B-967C-1A5A9235B234}">
      <dgm:prSet/>
      <dgm:spPr/>
      <dgm:t>
        <a:bodyPr/>
        <a:lstStyle/>
        <a:p>
          <a:endParaRPr lang="en-US" dirty="0">
            <a:solidFill>
              <a:srgbClr val="FFCC00"/>
            </a:solidFill>
            <a:latin typeface="Baskerville Old Face" panose="02020602080505020303" pitchFamily="18" charset="0"/>
          </a:endParaRPr>
        </a:p>
      </dgm:t>
    </dgm:pt>
    <dgm:pt modelId="{02C77E03-23F5-408A-9AF1-305A49B62DE8}" type="parTrans" cxnId="{DD29FFA5-7E48-48C7-AAB7-8A929A6F2BDC}">
      <dgm:prSet/>
      <dgm:spPr/>
      <dgm:t>
        <a:bodyPr/>
        <a:lstStyle/>
        <a:p>
          <a:endParaRPr lang="en-US"/>
        </a:p>
      </dgm:t>
    </dgm:pt>
    <dgm:pt modelId="{481213AA-D14E-4118-86D6-53268283A15C}" type="sibTrans" cxnId="{DD29FFA5-7E48-48C7-AAB7-8A929A6F2BDC}">
      <dgm:prSet/>
      <dgm:spPr/>
      <dgm:t>
        <a:bodyPr/>
        <a:lstStyle/>
        <a:p>
          <a:endParaRPr lang="en-US"/>
        </a:p>
      </dgm:t>
    </dgm:pt>
    <dgm:pt modelId="{C0538CF6-BEEA-4F05-BB87-430684197CCD}">
      <dgm:prSet/>
      <dgm:spPr/>
    </dgm:pt>
    <dgm:pt modelId="{E07ACE01-0336-4173-B744-C839731F198C}" type="parTrans" cxnId="{76D68D61-44E9-437F-AC29-1C6326C7F13E}">
      <dgm:prSet/>
      <dgm:spPr/>
      <dgm:t>
        <a:bodyPr/>
        <a:lstStyle/>
        <a:p>
          <a:endParaRPr lang="en-US"/>
        </a:p>
      </dgm:t>
    </dgm:pt>
    <dgm:pt modelId="{FACC6D8D-4498-4581-A476-79A78EF70CB9}" type="sibTrans" cxnId="{76D68D61-44E9-437F-AC29-1C6326C7F13E}">
      <dgm:prSet/>
      <dgm:spPr/>
      <dgm:t>
        <a:bodyPr/>
        <a:lstStyle/>
        <a:p>
          <a:endParaRPr lang="en-US"/>
        </a:p>
      </dgm:t>
    </dgm:pt>
    <dgm:pt modelId="{5B6C9D9A-8BB7-4D19-985E-807BA5B58123}">
      <dgm:prSet/>
      <dgm:spPr/>
    </dgm:pt>
    <dgm:pt modelId="{652797A5-3A0D-4132-87E9-9B0A5EDE69A1}" type="parTrans" cxnId="{DACD1308-A59D-421E-B208-007B1E69CFFD}">
      <dgm:prSet/>
      <dgm:spPr/>
      <dgm:t>
        <a:bodyPr/>
        <a:lstStyle/>
        <a:p>
          <a:endParaRPr lang="en-US"/>
        </a:p>
      </dgm:t>
    </dgm:pt>
    <dgm:pt modelId="{5AA51498-B2CC-49A8-92D6-3B0B8F6684B4}" type="sibTrans" cxnId="{DACD1308-A59D-421E-B208-007B1E69CFFD}">
      <dgm:prSet/>
      <dgm:spPr/>
      <dgm:t>
        <a:bodyPr/>
        <a:lstStyle/>
        <a:p>
          <a:endParaRPr lang="en-US"/>
        </a:p>
      </dgm:t>
    </dgm:pt>
    <dgm:pt modelId="{E346762B-BA8D-45D2-9420-08E27149CB11}">
      <dgm:prSet/>
      <dgm:spPr/>
    </dgm:pt>
    <dgm:pt modelId="{30B56404-2328-402E-A1CA-8D9B18FF521F}" type="parTrans" cxnId="{DBB235F2-FECB-452F-81D3-BE89160D85EB}">
      <dgm:prSet/>
      <dgm:spPr/>
      <dgm:t>
        <a:bodyPr/>
        <a:lstStyle/>
        <a:p>
          <a:endParaRPr lang="en-US"/>
        </a:p>
      </dgm:t>
    </dgm:pt>
    <dgm:pt modelId="{50919648-34DF-4A64-BCA6-E493E1A40B85}" type="sibTrans" cxnId="{DBB235F2-FECB-452F-81D3-BE89160D85EB}">
      <dgm:prSet/>
      <dgm:spPr/>
      <dgm:t>
        <a:bodyPr/>
        <a:lstStyle/>
        <a:p>
          <a:endParaRPr lang="en-US"/>
        </a:p>
      </dgm:t>
    </dgm:pt>
    <dgm:pt modelId="{C373FF19-F243-44E9-9A71-9BA09A15B6DB}">
      <dgm:prSet/>
      <dgm:spPr/>
    </dgm:pt>
    <dgm:pt modelId="{6E5EC478-58A6-4969-A6D5-A0FB5D0E9EE1}" type="parTrans" cxnId="{F7D92674-49C7-46D7-9754-A8E098544B1A}">
      <dgm:prSet/>
      <dgm:spPr/>
      <dgm:t>
        <a:bodyPr/>
        <a:lstStyle/>
        <a:p>
          <a:endParaRPr lang="en-US"/>
        </a:p>
      </dgm:t>
    </dgm:pt>
    <dgm:pt modelId="{A24C1A52-2BBB-407F-97CC-D14E16A83BBA}" type="sibTrans" cxnId="{F7D92674-49C7-46D7-9754-A8E098544B1A}">
      <dgm:prSet/>
      <dgm:spPr/>
      <dgm:t>
        <a:bodyPr/>
        <a:lstStyle/>
        <a:p>
          <a:endParaRPr lang="en-US"/>
        </a:p>
      </dgm:t>
    </dgm:pt>
    <dgm:pt modelId="{ACE4D7EB-5BF5-4CA9-ADCF-E8CB4349DA31}">
      <dgm:prSet/>
      <dgm:spPr/>
      <dgm:t>
        <a:bodyPr/>
        <a:lstStyle/>
        <a:p>
          <a:endParaRPr lang="en-US" dirty="0">
            <a:solidFill>
              <a:srgbClr val="FFCC00"/>
            </a:solidFill>
            <a:latin typeface="Baskerville Old Face" panose="02020602080505020303" pitchFamily="18" charset="0"/>
          </a:endParaRPr>
        </a:p>
      </dgm:t>
    </dgm:pt>
    <dgm:pt modelId="{6DD98AB1-3B6D-4240-8CF6-CE15B00BBAA2}" type="parTrans" cxnId="{560BDD33-9B0A-4643-AA6F-1F3A4217BFB7}">
      <dgm:prSet/>
      <dgm:spPr/>
      <dgm:t>
        <a:bodyPr/>
        <a:lstStyle/>
        <a:p>
          <a:endParaRPr lang="en-US"/>
        </a:p>
      </dgm:t>
    </dgm:pt>
    <dgm:pt modelId="{7D002B84-862C-4E3F-A33B-FAE7191E7815}" type="sibTrans" cxnId="{560BDD33-9B0A-4643-AA6F-1F3A4217BFB7}">
      <dgm:prSet/>
      <dgm:spPr/>
      <dgm:t>
        <a:bodyPr/>
        <a:lstStyle/>
        <a:p>
          <a:endParaRPr lang="en-US"/>
        </a:p>
      </dgm:t>
    </dgm:pt>
    <dgm:pt modelId="{1D3C8684-375F-4EF6-9006-0CD69051E725}">
      <dgm:prSet/>
      <dgm:spPr/>
    </dgm:pt>
    <dgm:pt modelId="{FF49E866-494E-40B9-B38F-AE8B0612831B}" type="parTrans" cxnId="{2E20A906-F6AF-4C33-8C68-4429D132AA47}">
      <dgm:prSet/>
      <dgm:spPr/>
      <dgm:t>
        <a:bodyPr/>
        <a:lstStyle/>
        <a:p>
          <a:endParaRPr lang="en-US"/>
        </a:p>
      </dgm:t>
    </dgm:pt>
    <dgm:pt modelId="{EB9D0772-44A3-47A0-803D-0726782E6A53}" type="sibTrans" cxnId="{2E20A906-F6AF-4C33-8C68-4429D132AA47}">
      <dgm:prSet/>
      <dgm:spPr/>
      <dgm:t>
        <a:bodyPr/>
        <a:lstStyle/>
        <a:p>
          <a:endParaRPr lang="en-US"/>
        </a:p>
      </dgm:t>
    </dgm:pt>
    <dgm:pt modelId="{F6B4937C-3866-4F83-9582-7068F72A9F3D}">
      <dgm:prSet/>
      <dgm:spPr/>
    </dgm:pt>
    <dgm:pt modelId="{029EFB81-8BB0-424B-A5AC-08869B4C00F8}" type="parTrans" cxnId="{E1769D97-9BA0-46B0-B045-D5DBA7167E8B}">
      <dgm:prSet/>
      <dgm:spPr/>
      <dgm:t>
        <a:bodyPr/>
        <a:lstStyle/>
        <a:p>
          <a:endParaRPr lang="en-US"/>
        </a:p>
      </dgm:t>
    </dgm:pt>
    <dgm:pt modelId="{58F481ED-089A-4914-A2A3-E24529289ED0}" type="sibTrans" cxnId="{E1769D97-9BA0-46B0-B045-D5DBA7167E8B}">
      <dgm:prSet/>
      <dgm:spPr/>
      <dgm:t>
        <a:bodyPr/>
        <a:lstStyle/>
        <a:p>
          <a:endParaRPr lang="en-US"/>
        </a:p>
      </dgm:t>
    </dgm:pt>
    <dgm:pt modelId="{6130DBA7-DD91-4969-A9D3-D4D0A8C8BD4D}">
      <dgm:prSet/>
      <dgm:spPr/>
      <dgm:t>
        <a:bodyPr/>
        <a:lstStyle/>
        <a:p>
          <a:endParaRPr lang="en-US" dirty="0">
            <a:solidFill>
              <a:srgbClr val="FFCC00"/>
            </a:solidFill>
            <a:latin typeface="Baskerville Old Face" panose="02020602080505020303" pitchFamily="18" charset="0"/>
          </a:endParaRPr>
        </a:p>
      </dgm:t>
    </dgm:pt>
    <dgm:pt modelId="{286D19AC-A5DD-4FC4-B2E1-8DB9F7BCDAE4}" type="parTrans" cxnId="{F2BA79C8-E9CF-4EB0-8497-4B5310778FAF}">
      <dgm:prSet/>
      <dgm:spPr/>
      <dgm:t>
        <a:bodyPr/>
        <a:lstStyle/>
        <a:p>
          <a:endParaRPr lang="en-US"/>
        </a:p>
      </dgm:t>
    </dgm:pt>
    <dgm:pt modelId="{945CF106-A690-4028-BAF4-3FF26764A679}" type="sibTrans" cxnId="{F2BA79C8-E9CF-4EB0-8497-4B5310778FAF}">
      <dgm:prSet/>
      <dgm:spPr/>
      <dgm:t>
        <a:bodyPr/>
        <a:lstStyle/>
        <a:p>
          <a:endParaRPr lang="en-US"/>
        </a:p>
      </dgm:t>
    </dgm:pt>
    <dgm:pt modelId="{461F0C1E-A013-4342-BAA5-BF092F897389}">
      <dgm:prSet/>
      <dgm:spPr/>
    </dgm:pt>
    <dgm:pt modelId="{6FA8F82B-89C8-4BDD-9196-F731E435B947}" type="parTrans" cxnId="{8A7E5FEA-26BD-42EF-BD76-3B755D4B2C9D}">
      <dgm:prSet/>
      <dgm:spPr/>
      <dgm:t>
        <a:bodyPr/>
        <a:lstStyle/>
        <a:p>
          <a:endParaRPr lang="en-US"/>
        </a:p>
      </dgm:t>
    </dgm:pt>
    <dgm:pt modelId="{A9D2B97B-05A3-4D72-82F5-2EF582F86D3B}" type="sibTrans" cxnId="{8A7E5FEA-26BD-42EF-BD76-3B755D4B2C9D}">
      <dgm:prSet/>
      <dgm:spPr/>
      <dgm:t>
        <a:bodyPr/>
        <a:lstStyle/>
        <a:p>
          <a:endParaRPr lang="en-US"/>
        </a:p>
      </dgm:t>
    </dgm:pt>
    <dgm:pt modelId="{85F6196B-A829-4324-95DB-42928578195C}">
      <dgm:prSet phldrT="[Text]"/>
      <dgm:spPr/>
      <dgm:t>
        <a:bodyPr/>
        <a:lstStyle/>
        <a:p>
          <a:endParaRPr lang="en-US" dirty="0"/>
        </a:p>
      </dgm:t>
    </dgm:pt>
    <dgm:pt modelId="{84B8253E-C6EE-4634-B01B-4A2AD3C3A682}" type="sibTrans" cxnId="{DCFD8404-988D-4C31-8231-08C7BB9B87DC}">
      <dgm:prSet/>
      <dgm:spPr/>
      <dgm:t>
        <a:bodyPr/>
        <a:lstStyle/>
        <a:p>
          <a:endParaRPr lang="en-US"/>
        </a:p>
      </dgm:t>
    </dgm:pt>
    <dgm:pt modelId="{7EB2EFA7-084C-4EFE-AC6E-6DD1B530D36C}" type="parTrans" cxnId="{DCFD8404-988D-4C31-8231-08C7BB9B87DC}">
      <dgm:prSet/>
      <dgm:spPr/>
      <dgm:t>
        <a:bodyPr/>
        <a:lstStyle/>
        <a:p>
          <a:endParaRPr lang="en-US"/>
        </a:p>
      </dgm:t>
    </dgm:pt>
    <dgm:pt modelId="{79F95694-E145-4828-B741-EAF49967CADA}" type="pres">
      <dgm:prSet presAssocID="{E561FF94-DF5E-4064-8E1B-63789A98933D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00D06D01-56A3-4F2F-AEB7-45D25E1FA63D}" type="pres">
      <dgm:prSet presAssocID="{4DEBFE28-D263-4FAB-887E-D0079281A0EE}" presName="Parent" presStyleLbl="node1" presStyleIdx="0" presStyleCnt="2" custScaleX="83694" custScaleY="75421">
        <dgm:presLayoutVars>
          <dgm:chMax val="4"/>
          <dgm:chPref val="3"/>
        </dgm:presLayoutVars>
      </dgm:prSet>
      <dgm:spPr/>
    </dgm:pt>
    <dgm:pt modelId="{270EA8DF-3062-44AB-BCA9-3C725F2DB71F}" type="pres">
      <dgm:prSet presAssocID="{9E37AF48-9E15-4533-9337-33B8699D2BBF}" presName="Accent" presStyleLbl="node1" presStyleIdx="1" presStyleCnt="2"/>
      <dgm:spPr/>
    </dgm:pt>
    <dgm:pt modelId="{15383630-7065-49D0-9FC8-8E0EEF57EF5A}" type="pres">
      <dgm:prSet presAssocID="{9E37AF48-9E15-4533-9337-33B8699D2BBF}" presName="Image1" presStyleLbl="fgImgPlace1" presStyleIdx="0" presStyleCnt="3" custLinFactY="13020" custLinFactNeighborX="46889" custLinFactNeighborY="100000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FFCD2F"/>
          </a:solidFill>
        </a:ln>
      </dgm:spPr>
    </dgm:pt>
    <dgm:pt modelId="{5ABC971C-8D23-488A-B8C7-2D96770050A9}" type="pres">
      <dgm:prSet presAssocID="{9E37AF48-9E15-4533-9337-33B8699D2BBF}" presName="Child1" presStyleLbl="revTx" presStyleIdx="0" presStyleCnt="3" custScaleX="132059" custScaleY="153293">
        <dgm:presLayoutVars>
          <dgm:chMax val="0"/>
          <dgm:chPref val="0"/>
          <dgm:bulletEnabled val="1"/>
        </dgm:presLayoutVars>
      </dgm:prSet>
      <dgm:spPr/>
    </dgm:pt>
    <dgm:pt modelId="{FBE2D584-3FF9-4EAF-A6C3-61A2A5BDAF6A}" type="pres">
      <dgm:prSet presAssocID="{E874FDA0-AADD-49A5-BDF2-FD534A280542}" presName="Image2" presStyleCnt="0"/>
      <dgm:spPr/>
    </dgm:pt>
    <dgm:pt modelId="{0D3E5290-FFFE-4BE6-857C-EB7BA8FAE00F}" type="pres">
      <dgm:prSet presAssocID="{E874FDA0-AADD-49A5-BDF2-FD534A280542}" presName="Image" presStyleLbl="fgImgPlace1" presStyleIdx="1" presStyleCnt="3" custLinFactY="-18668" custLinFactNeighborX="-32728" custLinFactNeighborY="-1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FFCD2F"/>
          </a:solidFill>
        </a:ln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gm:spPr>
    </dgm:pt>
    <dgm:pt modelId="{0A5209DB-6335-48FF-A15F-9BD3B26596AF}" type="pres">
      <dgm:prSet presAssocID="{E874FDA0-AADD-49A5-BDF2-FD534A280542}" presName="Child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69B02D8C-9A0C-4753-B1B0-48997F59CA37}" type="pres">
      <dgm:prSet presAssocID="{85F6196B-A829-4324-95DB-42928578195C}" presName="Image3" presStyleCnt="0"/>
      <dgm:spPr/>
    </dgm:pt>
    <dgm:pt modelId="{6B9FCC53-014B-4EC7-A114-E92D75C8730C}" type="pres">
      <dgm:prSet presAssocID="{85F6196B-A829-4324-95DB-42928578195C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FFCD2F"/>
          </a:solidFill>
        </a:ln>
      </dgm:spPr>
    </dgm:pt>
    <dgm:pt modelId="{30EB2E00-B605-48B1-B5E8-D8DD7B5FD19B}" type="pres">
      <dgm:prSet presAssocID="{85F6196B-A829-4324-95DB-42928578195C}" presName="Child3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CFD8404-988D-4C31-8231-08C7BB9B87DC}" srcId="{4DEBFE28-D263-4FAB-887E-D0079281A0EE}" destId="{85F6196B-A829-4324-95DB-42928578195C}" srcOrd="2" destOrd="0" parTransId="{7EB2EFA7-084C-4EFE-AC6E-6DD1B530D36C}" sibTransId="{84B8253E-C6EE-4634-B01B-4A2AD3C3A682}"/>
    <dgm:cxn modelId="{2E20A906-F6AF-4C33-8C68-4429D132AA47}" srcId="{C06B58DE-011F-4782-831A-D07585413F77}" destId="{1D3C8684-375F-4EF6-9006-0CD69051E725}" srcOrd="8" destOrd="0" parTransId="{FF49E866-494E-40B9-B38F-AE8B0612831B}" sibTransId="{EB9D0772-44A3-47A0-803D-0726782E6A53}"/>
    <dgm:cxn modelId="{72D83A07-53EE-4183-852C-219954FC4D32}" srcId="{21F82A98-9E9F-45F2-88ED-3817B522C029}" destId="{D893ADDF-ED8E-4C10-A8E0-D3CCEF7FB4BE}" srcOrd="0" destOrd="0" parTransId="{643BCF6E-02C4-4FFB-957B-D24162BF47BE}" sibTransId="{8681809F-996E-4E78-AAC2-C2A452404611}"/>
    <dgm:cxn modelId="{DACD1308-A59D-421E-B208-007B1E69CFFD}" srcId="{C06B58DE-011F-4782-831A-D07585413F77}" destId="{5B6C9D9A-8BB7-4D19-985E-807BA5B58123}" srcOrd="4" destOrd="0" parTransId="{652797A5-3A0D-4132-87E9-9B0A5EDE69A1}" sibTransId="{5AA51498-B2CC-49A8-92D6-3B0B8F6684B4}"/>
    <dgm:cxn modelId="{DC57E216-3B42-49D0-B782-A4CF778A0AB1}" srcId="{21F82A98-9E9F-45F2-88ED-3817B522C029}" destId="{D32FA0BF-3DB3-492D-85CF-C529A9AB004F}" srcOrd="2" destOrd="0" parTransId="{79ED9AD7-A2C4-4F3D-8A27-A42EC34A5D63}" sibTransId="{182D6DFC-FE00-4BAF-8B2D-7F7D809DD123}"/>
    <dgm:cxn modelId="{8A7C8B2B-1C21-4DA0-A095-04A77965C9A6}" srcId="{21F82A98-9E9F-45F2-88ED-3817B522C029}" destId="{71E0D5CD-4247-4499-831A-AEF5D2AC4962}" srcOrd="10" destOrd="0" parTransId="{3EF461BD-F56B-4939-847E-40BE28461202}" sibTransId="{D3918CE0-1C91-47CD-A907-4102638E7AA9}"/>
    <dgm:cxn modelId="{F46F4C30-DDE5-47B3-B2EB-2ADAC0F52858}" srcId="{C06B58DE-011F-4782-831A-D07585413F77}" destId="{B6194D56-0E83-4643-BA85-DAE4AE8CC9E7}" srcOrd="0" destOrd="0" parTransId="{51A91796-7874-4756-8CA5-E487FFFD6242}" sibTransId="{C3EABC8B-803E-4AEA-8C61-1B5DBB3A2082}"/>
    <dgm:cxn modelId="{FDB26233-14C6-4F01-8A34-4D4284789870}" srcId="{E561FF94-DF5E-4064-8E1B-63789A98933D}" destId="{4DEBFE28-D263-4FAB-887E-D0079281A0EE}" srcOrd="0" destOrd="0" parTransId="{39EC5B3B-1D17-4A1D-9403-44FBC941C014}" sibTransId="{99EA112A-D64A-4E1A-B875-622BEFA05A3C}"/>
    <dgm:cxn modelId="{560BDD33-9B0A-4643-AA6F-1F3A4217BFB7}" srcId="{C06B58DE-011F-4782-831A-D07585413F77}" destId="{ACE4D7EB-5BF5-4CA9-ADCF-E8CB4349DA31}" srcOrd="7" destOrd="0" parTransId="{6DD98AB1-3B6D-4240-8CF6-CE15B00BBAA2}" sibTransId="{7D002B84-862C-4E3F-A33B-FAE7191E7815}"/>
    <dgm:cxn modelId="{962FCC35-B611-46BB-B768-4BE543A4DC41}" srcId="{4DEBFE28-D263-4FAB-887E-D0079281A0EE}" destId="{9E37AF48-9E15-4533-9337-33B8699D2BBF}" srcOrd="0" destOrd="0" parTransId="{6658A72E-5536-4C1C-8C33-FF9F5FD7519E}" sibTransId="{5DAA5F6E-2907-4355-9DE4-2329B47C1201}"/>
    <dgm:cxn modelId="{7BF6BE39-ADE4-45F8-AF5A-003CBFA34532}" srcId="{21F82A98-9E9F-45F2-88ED-3817B522C029}" destId="{F23D9841-2994-4F4E-829C-CEDE4FD382D9}" srcOrd="4" destOrd="0" parTransId="{34883DF8-BA11-4481-9564-427CF1A6F7F2}" sibTransId="{70FBCAE2-7670-414C-B117-D26E98DA261D}"/>
    <dgm:cxn modelId="{76D68D61-44E9-437F-AC29-1C6326C7F13E}" srcId="{C06B58DE-011F-4782-831A-D07585413F77}" destId="{C0538CF6-BEEA-4F05-BB87-430684197CCD}" srcOrd="3" destOrd="0" parTransId="{E07ACE01-0336-4173-B744-C839731F198C}" sibTransId="{FACC6D8D-4498-4581-A476-79A78EF70CB9}"/>
    <dgm:cxn modelId="{DA24C046-6378-4194-8D7C-1F923CA100AD}" srcId="{21F82A98-9E9F-45F2-88ED-3817B522C029}" destId="{AC47BCE7-FCEF-474A-A2BF-3A7D70B1997F}" srcOrd="6" destOrd="0" parTransId="{18B55842-7FC8-4027-8637-8F229E58D450}" sibTransId="{78DEF0DC-4999-45FC-A466-9690E674B649}"/>
    <dgm:cxn modelId="{D1F6B068-D890-42BB-B5C0-2AF2C75D4A07}" srcId="{21F82A98-9E9F-45F2-88ED-3817B522C029}" destId="{B5CA090A-8261-4B5E-8B36-97BB2EC5B77F}" srcOrd="3" destOrd="0" parTransId="{27C05ECE-C639-4AC6-B5B8-B5D1B2E866A5}" sibTransId="{F05FF75B-5B00-40D7-B7C5-F0512C8C4BDD}"/>
    <dgm:cxn modelId="{90544B6A-1F00-44BF-A215-E68009E22A86}" srcId="{C06B58DE-011F-4782-831A-D07585413F77}" destId="{365B74F5-3AEE-4183-8043-FCD36FE606CC}" srcOrd="1" destOrd="0" parTransId="{96B24A54-C4A2-4084-B01C-478479168313}" sibTransId="{1835ECFB-33BB-4CE3-BC95-D02F01A235EA}"/>
    <dgm:cxn modelId="{0D396471-DEB7-4796-AA18-D522D45FFCA9}" type="presOf" srcId="{E874FDA0-AADD-49A5-BDF2-FD534A280542}" destId="{0A5209DB-6335-48FF-A15F-9BD3B26596AF}" srcOrd="0" destOrd="0" presId="urn:microsoft.com/office/officeart/2011/layout/RadialPictureList"/>
    <dgm:cxn modelId="{F7D92674-49C7-46D7-9754-A8E098544B1A}" srcId="{C06B58DE-011F-4782-831A-D07585413F77}" destId="{C373FF19-F243-44E9-9A71-9BA09A15B6DB}" srcOrd="6" destOrd="0" parTransId="{6E5EC478-58A6-4969-A6D5-A0FB5D0E9EE1}" sibTransId="{A24C1A52-2BBB-407F-97CC-D14E16A83BBA}"/>
    <dgm:cxn modelId="{B75ACF81-E27F-4A3E-9729-683DAD463978}" type="presOf" srcId="{85F6196B-A829-4324-95DB-42928578195C}" destId="{30EB2E00-B605-48B1-B5E8-D8DD7B5FD19B}" srcOrd="0" destOrd="0" presId="urn:microsoft.com/office/officeart/2011/layout/RadialPictureList"/>
    <dgm:cxn modelId="{3036A494-E1E7-45F8-8DDE-FD31654752C8}" srcId="{365B74F5-3AEE-4183-8043-FCD36FE606CC}" destId="{67EB81F7-246A-408D-8E95-CF2C1DFA4C96}" srcOrd="0" destOrd="0" parTransId="{A6B1AE5C-44A9-41AB-BD43-5ED72217475A}" sibTransId="{68234E27-F4B6-4402-B706-714BDB398666}"/>
    <dgm:cxn modelId="{E1769D97-9BA0-46B0-B045-D5DBA7167E8B}" srcId="{C06B58DE-011F-4782-831A-D07585413F77}" destId="{F6B4937C-3866-4F83-9582-7068F72A9F3D}" srcOrd="9" destOrd="0" parTransId="{029EFB81-8BB0-424B-A5AC-08869B4C00F8}" sibTransId="{58F481ED-089A-4914-A2A3-E24529289ED0}"/>
    <dgm:cxn modelId="{3F92759B-4D50-47F1-AB01-F4A63F73736E}" srcId="{21F82A98-9E9F-45F2-88ED-3817B522C029}" destId="{4DF8FDCE-3787-4083-87CC-FB80A89D4066}" srcOrd="1" destOrd="0" parTransId="{209AF08E-824A-4768-987B-EAFF4DCB5B72}" sibTransId="{7839F12C-8DB6-4EE5-A50F-90748D2E07D6}"/>
    <dgm:cxn modelId="{8C71609F-E6BA-4EC7-94E5-BF1632D57A3D}" type="presOf" srcId="{9E37AF48-9E15-4533-9337-33B8699D2BBF}" destId="{5ABC971C-8D23-488A-B8C7-2D96770050A9}" srcOrd="0" destOrd="0" presId="urn:microsoft.com/office/officeart/2011/layout/RadialPictureList"/>
    <dgm:cxn modelId="{DD29FFA5-7E48-48C7-AAB7-8A929A6F2BDC}" srcId="{C06B58DE-011F-4782-831A-D07585413F77}" destId="{79F95654-2AF3-418B-967C-1A5A9235B234}" srcOrd="2" destOrd="0" parTransId="{02C77E03-23F5-408A-9AF1-305A49B62DE8}" sibTransId="{481213AA-D14E-4118-86D6-53268283A15C}"/>
    <dgm:cxn modelId="{F031E2A7-D652-4893-B0D6-84BC56FB7C9C}" srcId="{21F82A98-9E9F-45F2-88ED-3817B522C029}" destId="{A4F60584-5AA5-4F5F-97E1-4461C2AF1C21}" srcOrd="11" destOrd="0" parTransId="{CE04A37B-4228-4449-A28B-412EBD23F585}" sibTransId="{F4FED683-A3C4-4E50-91D6-9E883A15C67D}"/>
    <dgm:cxn modelId="{6103C4AA-3549-4F6B-89A0-C8039AC4BF02}" srcId="{21F82A98-9E9F-45F2-88ED-3817B522C029}" destId="{89B42301-540F-41F0-B6D6-1CC8E9B65723}" srcOrd="9" destOrd="0" parTransId="{C02D3C85-3915-4BF9-A2CA-8E9AD92BC796}" sibTransId="{0D6422BA-867A-484C-AD13-7C53893D473B}"/>
    <dgm:cxn modelId="{F2BA79C8-E9CF-4EB0-8497-4B5310778FAF}" srcId="{C06B58DE-011F-4782-831A-D07585413F77}" destId="{6130DBA7-DD91-4969-A9D3-D4D0A8C8BD4D}" srcOrd="10" destOrd="0" parTransId="{286D19AC-A5DD-4FC4-B2E1-8DB9F7BCDAE4}" sibTransId="{945CF106-A690-4028-BAF4-3FF26764A679}"/>
    <dgm:cxn modelId="{1F02BFCB-7D5B-4F03-A4CF-60E080CE7E84}" type="presOf" srcId="{4DEBFE28-D263-4FAB-887E-D0079281A0EE}" destId="{00D06D01-56A3-4F2F-AEB7-45D25E1FA63D}" srcOrd="0" destOrd="0" presId="urn:microsoft.com/office/officeart/2011/layout/RadialPictureList"/>
    <dgm:cxn modelId="{533109D1-5E24-4CA1-85CF-8D6F216CC1EF}" srcId="{4DF8FDCE-3787-4083-87CC-FB80A89D4066}" destId="{1B0C60B0-422B-4985-86CF-2B0D640CDA60}" srcOrd="0" destOrd="0" parTransId="{6D5234AE-D93A-410E-A6EE-75A38AC0B973}" sibTransId="{F7A4FB35-BFD6-4B3F-9F0C-A1DEA4855BCC}"/>
    <dgm:cxn modelId="{3863CBD1-457F-4115-9138-8510FD548618}" srcId="{21F82A98-9E9F-45F2-88ED-3817B522C029}" destId="{DDD64106-2AA9-4372-AE4B-D50B5578D051}" srcOrd="7" destOrd="0" parTransId="{237510D8-3476-4105-A70F-CDD4A149BBBD}" sibTransId="{2F6D2F38-CF30-436A-BF46-5AE3E6888B92}"/>
    <dgm:cxn modelId="{A698CBD1-9178-41D5-8ED5-482CF2BE60CB}" srcId="{21F82A98-9E9F-45F2-88ED-3817B522C029}" destId="{78CDEB4D-20AA-43DB-B744-A824BF31F850}" srcOrd="8" destOrd="0" parTransId="{57551DAB-77C8-422C-94E0-BA0BF3F74A10}" sibTransId="{06A86C81-6309-42FA-A593-5A3D4DF2DA4F}"/>
    <dgm:cxn modelId="{D70BCFD3-2C49-4531-856A-256FE9731399}" srcId="{21F82A98-9E9F-45F2-88ED-3817B522C029}" destId="{9C51CDA5-2DBA-464B-AF5B-DDF94D54AE4D}" srcOrd="5" destOrd="0" parTransId="{0E89AFF2-E28C-4B2B-B50B-8A3C04E763CF}" sibTransId="{1732264A-471D-40F6-84AE-423D0395F6C9}"/>
    <dgm:cxn modelId="{18707BD6-5C51-4A6A-BD49-CD242A275B58}" type="presOf" srcId="{E561FF94-DF5E-4064-8E1B-63789A98933D}" destId="{79F95694-E145-4828-B741-EAF49967CADA}" srcOrd="0" destOrd="0" presId="urn:microsoft.com/office/officeart/2011/layout/RadialPictureList"/>
    <dgm:cxn modelId="{8A7E5FEA-26BD-42EF-BD76-3B755D4B2C9D}" srcId="{C06B58DE-011F-4782-831A-D07585413F77}" destId="{461F0C1E-A013-4342-BAA5-BF092F897389}" srcOrd="11" destOrd="0" parTransId="{6FA8F82B-89C8-4BDD-9196-F731E435B947}" sibTransId="{A9D2B97B-05A3-4D72-82F5-2EF582F86D3B}"/>
    <dgm:cxn modelId="{7D6503ED-A1EE-410E-9F3E-5FD7B5CFBA98}" srcId="{E561FF94-DF5E-4064-8E1B-63789A98933D}" destId="{21F82A98-9E9F-45F2-88ED-3817B522C029}" srcOrd="1" destOrd="0" parTransId="{111E8CC8-3279-454A-B6D7-23830DAE3C0C}" sibTransId="{B40F5C66-8F05-469F-A0B2-79ED10B32CDD}"/>
    <dgm:cxn modelId="{DBB235F2-FECB-452F-81D3-BE89160D85EB}" srcId="{C06B58DE-011F-4782-831A-D07585413F77}" destId="{E346762B-BA8D-45D2-9420-08E27149CB11}" srcOrd="5" destOrd="0" parTransId="{30B56404-2328-402E-A1CA-8D9B18FF521F}" sibTransId="{50919648-34DF-4A64-BCA6-E493E1A40B85}"/>
    <dgm:cxn modelId="{28B844F8-7AED-447D-A7B8-44AE420516D8}" srcId="{4DEBFE28-D263-4FAB-887E-D0079281A0EE}" destId="{E874FDA0-AADD-49A5-BDF2-FD534A280542}" srcOrd="1" destOrd="0" parTransId="{BF934E15-CB0D-430B-9333-09F881F51CF0}" sibTransId="{0ED51358-FDDD-44E6-87CE-B00A5678F65E}"/>
    <dgm:cxn modelId="{171109FB-CB57-4DD5-8893-3E78D03C05BE}" srcId="{E561FF94-DF5E-4064-8E1B-63789A98933D}" destId="{C06B58DE-011F-4782-831A-D07585413F77}" srcOrd="2" destOrd="0" parTransId="{C9121450-ABFF-4078-9D4A-06AB17DF8096}" sibTransId="{0F717AC5-BCF6-407E-8B46-AE883079E0F5}"/>
    <dgm:cxn modelId="{AEADD0BD-7F20-4AEF-BE8A-FB359B1A94C1}" type="presParOf" srcId="{79F95694-E145-4828-B741-EAF49967CADA}" destId="{00D06D01-56A3-4F2F-AEB7-45D25E1FA63D}" srcOrd="0" destOrd="0" presId="urn:microsoft.com/office/officeart/2011/layout/RadialPictureList"/>
    <dgm:cxn modelId="{9F9D3E2D-A951-4AE0-8B97-690DEAC287D9}" type="presParOf" srcId="{79F95694-E145-4828-B741-EAF49967CADA}" destId="{270EA8DF-3062-44AB-BCA9-3C725F2DB71F}" srcOrd="1" destOrd="0" presId="urn:microsoft.com/office/officeart/2011/layout/RadialPictureList"/>
    <dgm:cxn modelId="{9A27921F-DBF6-41F0-A854-0CC36391C26A}" type="presParOf" srcId="{79F95694-E145-4828-B741-EAF49967CADA}" destId="{15383630-7065-49D0-9FC8-8E0EEF57EF5A}" srcOrd="2" destOrd="0" presId="urn:microsoft.com/office/officeart/2011/layout/RadialPictureList"/>
    <dgm:cxn modelId="{49997339-0BB0-4674-9EEA-5319A98182EB}" type="presParOf" srcId="{79F95694-E145-4828-B741-EAF49967CADA}" destId="{5ABC971C-8D23-488A-B8C7-2D96770050A9}" srcOrd="3" destOrd="0" presId="urn:microsoft.com/office/officeart/2011/layout/RadialPictureList"/>
    <dgm:cxn modelId="{63E14B82-E9AF-4802-95B5-2F5D7D4231BD}" type="presParOf" srcId="{79F95694-E145-4828-B741-EAF49967CADA}" destId="{FBE2D584-3FF9-4EAF-A6C3-61A2A5BDAF6A}" srcOrd="4" destOrd="0" presId="urn:microsoft.com/office/officeart/2011/layout/RadialPictureList"/>
    <dgm:cxn modelId="{B574B2C8-8E2D-46BD-8551-0072E74263F1}" type="presParOf" srcId="{FBE2D584-3FF9-4EAF-A6C3-61A2A5BDAF6A}" destId="{0D3E5290-FFFE-4BE6-857C-EB7BA8FAE00F}" srcOrd="0" destOrd="0" presId="urn:microsoft.com/office/officeart/2011/layout/RadialPictureList"/>
    <dgm:cxn modelId="{C3E7A839-9286-4F2C-9838-49DDF747382A}" type="presParOf" srcId="{79F95694-E145-4828-B741-EAF49967CADA}" destId="{0A5209DB-6335-48FF-A15F-9BD3B26596AF}" srcOrd="5" destOrd="0" presId="urn:microsoft.com/office/officeart/2011/layout/RadialPictureList"/>
    <dgm:cxn modelId="{6E9199A9-717A-4913-BF07-95FC89E725FE}" type="presParOf" srcId="{79F95694-E145-4828-B741-EAF49967CADA}" destId="{69B02D8C-9A0C-4753-B1B0-48997F59CA37}" srcOrd="6" destOrd="0" presId="urn:microsoft.com/office/officeart/2011/layout/RadialPictureList"/>
    <dgm:cxn modelId="{530C7CA9-EDF9-4E79-A69F-AEED845CA985}" type="presParOf" srcId="{69B02D8C-9A0C-4753-B1B0-48997F59CA37}" destId="{6B9FCC53-014B-4EC7-A114-E92D75C8730C}" srcOrd="0" destOrd="0" presId="urn:microsoft.com/office/officeart/2011/layout/RadialPictureList"/>
    <dgm:cxn modelId="{5B1F928D-F460-4DB3-B62C-FDC798A07AE8}" type="presParOf" srcId="{79F95694-E145-4828-B741-EAF49967CADA}" destId="{30EB2E00-B605-48B1-B5E8-D8DD7B5FD19B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611C6-168E-446F-AFA6-C2DD800402C2}">
      <dsp:nvSpPr>
        <dsp:cNvPr id="0" name=""/>
        <dsp:cNvSpPr/>
      </dsp:nvSpPr>
      <dsp:spPr>
        <a:xfrm>
          <a:off x="0" y="1107012"/>
          <a:ext cx="6896445" cy="2777885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D30D21-CE05-4479-9F7D-4216597C9D8B}">
      <dsp:nvSpPr>
        <dsp:cNvPr id="0" name=""/>
        <dsp:cNvSpPr/>
      </dsp:nvSpPr>
      <dsp:spPr>
        <a:xfrm>
          <a:off x="532808" y="1989325"/>
          <a:ext cx="1220468" cy="109004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rPr>
            <a:t>Customization</a:t>
          </a:r>
        </a:p>
      </dsp:txBody>
      <dsp:txXfrm>
        <a:off x="586020" y="2042537"/>
        <a:ext cx="1114044" cy="983621"/>
      </dsp:txXfrm>
    </dsp:sp>
    <dsp:sp modelId="{501522E6-0AD8-44CC-83C1-D9D77A6BD40C}">
      <dsp:nvSpPr>
        <dsp:cNvPr id="0" name=""/>
        <dsp:cNvSpPr/>
      </dsp:nvSpPr>
      <dsp:spPr>
        <a:xfrm>
          <a:off x="1956934" y="1989325"/>
          <a:ext cx="1452040" cy="110763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rPr>
            <a:t>Professionalization</a:t>
          </a:r>
        </a:p>
      </dsp:txBody>
      <dsp:txXfrm>
        <a:off x="2011004" y="2043395"/>
        <a:ext cx="1343900" cy="999492"/>
      </dsp:txXfrm>
    </dsp:sp>
    <dsp:sp modelId="{943FACC9-F0C5-4D5C-A62D-2715C384348D}">
      <dsp:nvSpPr>
        <dsp:cNvPr id="0" name=""/>
        <dsp:cNvSpPr/>
      </dsp:nvSpPr>
      <dsp:spPr>
        <a:xfrm>
          <a:off x="3647946" y="2033281"/>
          <a:ext cx="1448964" cy="10724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rPr>
            <a:t>Centralized Management &amp; Delegation of Authorities</a:t>
          </a:r>
        </a:p>
      </dsp:txBody>
      <dsp:txXfrm>
        <a:off x="3700300" y="2085635"/>
        <a:ext cx="1344256" cy="9677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AE349-857A-498B-955A-875A01907CCA}">
      <dsp:nvSpPr>
        <dsp:cNvPr id="0" name=""/>
        <dsp:cNvSpPr/>
      </dsp:nvSpPr>
      <dsp:spPr>
        <a:xfrm>
          <a:off x="911827" y="451510"/>
          <a:ext cx="3008136" cy="3008136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4">
            <a:shade val="90000"/>
            <a:hueOff val="-634168"/>
            <a:satOff val="0"/>
            <a:lumOff val="390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5227C-E501-4D86-9AB3-8FEF0E54A999}">
      <dsp:nvSpPr>
        <dsp:cNvPr id="0" name=""/>
        <dsp:cNvSpPr/>
      </dsp:nvSpPr>
      <dsp:spPr>
        <a:xfrm>
          <a:off x="911827" y="451510"/>
          <a:ext cx="3008136" cy="3008136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4">
            <a:shade val="90000"/>
            <a:hueOff val="-422779"/>
            <a:satOff val="0"/>
            <a:lumOff val="260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75B738-BFF1-4384-B6A8-7E6A0817E175}">
      <dsp:nvSpPr>
        <dsp:cNvPr id="0" name=""/>
        <dsp:cNvSpPr/>
      </dsp:nvSpPr>
      <dsp:spPr>
        <a:xfrm>
          <a:off x="911827" y="451510"/>
          <a:ext cx="3008136" cy="3008136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4">
            <a:shade val="90000"/>
            <a:hueOff val="-211389"/>
            <a:satOff val="0"/>
            <a:lumOff val="130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6A1CA-AB87-487A-B29E-52AB9C8CC5C7}">
      <dsp:nvSpPr>
        <dsp:cNvPr id="0" name=""/>
        <dsp:cNvSpPr/>
      </dsp:nvSpPr>
      <dsp:spPr>
        <a:xfrm>
          <a:off x="911827" y="451510"/>
          <a:ext cx="3008136" cy="3008136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14A50-6FD5-47BC-BE7D-80A88C78DBB8}">
      <dsp:nvSpPr>
        <dsp:cNvPr id="0" name=""/>
        <dsp:cNvSpPr/>
      </dsp:nvSpPr>
      <dsp:spPr>
        <a:xfrm>
          <a:off x="1723449" y="1263132"/>
          <a:ext cx="1384893" cy="1384893"/>
        </a:xfrm>
        <a:prstGeom prst="ellipse">
          <a:avLst/>
        </a:prstGeom>
        <a:solidFill>
          <a:schemeClr val="accent4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Baskerville Old Face" panose="02020602080505020303" pitchFamily="18" charset="0"/>
            </a:rPr>
            <a:t>Increased Complexity</a:t>
          </a:r>
        </a:p>
      </dsp:txBody>
      <dsp:txXfrm>
        <a:off x="1926262" y="1465945"/>
        <a:ext cx="979267" cy="979267"/>
      </dsp:txXfrm>
    </dsp:sp>
    <dsp:sp modelId="{ED6B3B42-E239-468F-A38A-1DE6EE90ABEF}">
      <dsp:nvSpPr>
        <dsp:cNvPr id="0" name=""/>
        <dsp:cNvSpPr/>
      </dsp:nvSpPr>
      <dsp:spPr>
        <a:xfrm>
          <a:off x="1931183" y="1697"/>
          <a:ext cx="969425" cy="969425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rPr>
            <a:t>Mandates</a:t>
          </a:r>
        </a:p>
      </dsp:txBody>
      <dsp:txXfrm>
        <a:off x="2073152" y="143666"/>
        <a:ext cx="685487" cy="685487"/>
      </dsp:txXfrm>
    </dsp:sp>
    <dsp:sp modelId="{B9A2E3BC-29C6-4CC3-B224-7407C6B83244}">
      <dsp:nvSpPr>
        <dsp:cNvPr id="0" name=""/>
        <dsp:cNvSpPr/>
      </dsp:nvSpPr>
      <dsp:spPr>
        <a:xfrm>
          <a:off x="3400352" y="1470866"/>
          <a:ext cx="969425" cy="969425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rPr>
            <a:t>Budgeting</a:t>
          </a:r>
        </a:p>
      </dsp:txBody>
      <dsp:txXfrm>
        <a:off x="3542321" y="1612835"/>
        <a:ext cx="685487" cy="685487"/>
      </dsp:txXfrm>
    </dsp:sp>
    <dsp:sp modelId="{5B06735D-43F2-4AD3-AB23-D45859A5E392}">
      <dsp:nvSpPr>
        <dsp:cNvPr id="0" name=""/>
        <dsp:cNvSpPr/>
      </dsp:nvSpPr>
      <dsp:spPr>
        <a:xfrm>
          <a:off x="1931183" y="2940035"/>
          <a:ext cx="969425" cy="969425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rPr>
            <a:t>Post-War Population &amp; Services</a:t>
          </a:r>
        </a:p>
      </dsp:txBody>
      <dsp:txXfrm>
        <a:off x="2073152" y="3082004"/>
        <a:ext cx="685487" cy="685487"/>
      </dsp:txXfrm>
    </dsp:sp>
    <dsp:sp modelId="{9C7F8BB5-1E5B-45F5-A92C-23C50C70D92D}">
      <dsp:nvSpPr>
        <dsp:cNvPr id="0" name=""/>
        <dsp:cNvSpPr/>
      </dsp:nvSpPr>
      <dsp:spPr>
        <a:xfrm>
          <a:off x="462014" y="1470866"/>
          <a:ext cx="969425" cy="969425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rPr>
            <a:t>Transparency of Public Bodies</a:t>
          </a:r>
        </a:p>
      </dsp:txBody>
      <dsp:txXfrm>
        <a:off x="603983" y="1612835"/>
        <a:ext cx="685487" cy="6854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AE349-857A-498B-955A-875A01907CCA}">
      <dsp:nvSpPr>
        <dsp:cNvPr id="0" name=""/>
        <dsp:cNvSpPr/>
      </dsp:nvSpPr>
      <dsp:spPr>
        <a:xfrm>
          <a:off x="911827" y="451510"/>
          <a:ext cx="3008136" cy="3008136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4">
            <a:shade val="90000"/>
            <a:hueOff val="-634168"/>
            <a:satOff val="0"/>
            <a:lumOff val="390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5227C-E501-4D86-9AB3-8FEF0E54A999}">
      <dsp:nvSpPr>
        <dsp:cNvPr id="0" name=""/>
        <dsp:cNvSpPr/>
      </dsp:nvSpPr>
      <dsp:spPr>
        <a:xfrm>
          <a:off x="911827" y="451510"/>
          <a:ext cx="3008136" cy="3008136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4">
            <a:shade val="90000"/>
            <a:hueOff val="-422779"/>
            <a:satOff val="0"/>
            <a:lumOff val="260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75B738-BFF1-4384-B6A8-7E6A0817E175}">
      <dsp:nvSpPr>
        <dsp:cNvPr id="0" name=""/>
        <dsp:cNvSpPr/>
      </dsp:nvSpPr>
      <dsp:spPr>
        <a:xfrm>
          <a:off x="911827" y="451510"/>
          <a:ext cx="3008136" cy="3008136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4">
            <a:shade val="90000"/>
            <a:hueOff val="-211389"/>
            <a:satOff val="0"/>
            <a:lumOff val="130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6A1CA-AB87-487A-B29E-52AB9C8CC5C7}">
      <dsp:nvSpPr>
        <dsp:cNvPr id="0" name=""/>
        <dsp:cNvSpPr/>
      </dsp:nvSpPr>
      <dsp:spPr>
        <a:xfrm>
          <a:off x="911827" y="451510"/>
          <a:ext cx="3008136" cy="3008136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14A50-6FD5-47BC-BE7D-80A88C78DBB8}">
      <dsp:nvSpPr>
        <dsp:cNvPr id="0" name=""/>
        <dsp:cNvSpPr/>
      </dsp:nvSpPr>
      <dsp:spPr>
        <a:xfrm>
          <a:off x="1723449" y="1263132"/>
          <a:ext cx="1384893" cy="1384893"/>
        </a:xfrm>
        <a:prstGeom prst="ellipse">
          <a:avLst/>
        </a:prstGeom>
        <a:solidFill>
          <a:schemeClr val="accent4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Baskerville Old Face" panose="02020602080505020303" pitchFamily="18" charset="0"/>
            </a:rPr>
            <a:t>Increased Complexity</a:t>
          </a:r>
        </a:p>
      </dsp:txBody>
      <dsp:txXfrm>
        <a:off x="1926262" y="1465945"/>
        <a:ext cx="979267" cy="979267"/>
      </dsp:txXfrm>
    </dsp:sp>
    <dsp:sp modelId="{ED6B3B42-E239-468F-A38A-1DE6EE90ABEF}">
      <dsp:nvSpPr>
        <dsp:cNvPr id="0" name=""/>
        <dsp:cNvSpPr/>
      </dsp:nvSpPr>
      <dsp:spPr>
        <a:xfrm>
          <a:off x="1931183" y="1697"/>
          <a:ext cx="969425" cy="969425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rPr>
            <a:t>Mandates</a:t>
          </a:r>
        </a:p>
      </dsp:txBody>
      <dsp:txXfrm>
        <a:off x="2073152" y="143666"/>
        <a:ext cx="685487" cy="685487"/>
      </dsp:txXfrm>
    </dsp:sp>
    <dsp:sp modelId="{B9A2E3BC-29C6-4CC3-B224-7407C6B83244}">
      <dsp:nvSpPr>
        <dsp:cNvPr id="0" name=""/>
        <dsp:cNvSpPr/>
      </dsp:nvSpPr>
      <dsp:spPr>
        <a:xfrm>
          <a:off x="3400352" y="1470866"/>
          <a:ext cx="969425" cy="969425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rPr>
            <a:t>Budgeting</a:t>
          </a:r>
        </a:p>
      </dsp:txBody>
      <dsp:txXfrm>
        <a:off x="3542321" y="1612835"/>
        <a:ext cx="685487" cy="685487"/>
      </dsp:txXfrm>
    </dsp:sp>
    <dsp:sp modelId="{5B06735D-43F2-4AD3-AB23-D45859A5E392}">
      <dsp:nvSpPr>
        <dsp:cNvPr id="0" name=""/>
        <dsp:cNvSpPr/>
      </dsp:nvSpPr>
      <dsp:spPr>
        <a:xfrm>
          <a:off x="1931183" y="2940035"/>
          <a:ext cx="969425" cy="969425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rPr>
            <a:t>Post-War Population &amp; Services</a:t>
          </a:r>
        </a:p>
      </dsp:txBody>
      <dsp:txXfrm>
        <a:off x="2073152" y="3082004"/>
        <a:ext cx="685487" cy="685487"/>
      </dsp:txXfrm>
    </dsp:sp>
    <dsp:sp modelId="{9C7F8BB5-1E5B-45F5-A92C-23C50C70D92D}">
      <dsp:nvSpPr>
        <dsp:cNvPr id="0" name=""/>
        <dsp:cNvSpPr/>
      </dsp:nvSpPr>
      <dsp:spPr>
        <a:xfrm>
          <a:off x="462014" y="1470866"/>
          <a:ext cx="969425" cy="969425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rPr>
            <a:t>Transparency of Public Bodies</a:t>
          </a:r>
        </a:p>
      </dsp:txBody>
      <dsp:txXfrm>
        <a:off x="603983" y="1612835"/>
        <a:ext cx="685487" cy="6854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FF461-65B8-4C82-BE48-A715C9F79B68}">
      <dsp:nvSpPr>
        <dsp:cNvPr id="0" name=""/>
        <dsp:cNvSpPr/>
      </dsp:nvSpPr>
      <dsp:spPr>
        <a:xfrm>
          <a:off x="1367261" y="2305"/>
          <a:ext cx="2893294" cy="1735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FFCD2F"/>
              </a:solidFill>
              <a:latin typeface="Baskerville Old Face" panose="02020602080505020303" pitchFamily="18" charset="0"/>
            </a:rPr>
            <a:t>Dictated by the General Laws and the Town Charter</a:t>
          </a:r>
        </a:p>
      </dsp:txBody>
      <dsp:txXfrm>
        <a:off x="1367261" y="2305"/>
        <a:ext cx="2893294" cy="1735976"/>
      </dsp:txXfrm>
    </dsp:sp>
    <dsp:sp modelId="{1F4C3575-8007-4F69-9082-531F461E5C6E}">
      <dsp:nvSpPr>
        <dsp:cNvPr id="0" name=""/>
        <dsp:cNvSpPr/>
      </dsp:nvSpPr>
      <dsp:spPr>
        <a:xfrm>
          <a:off x="4514587" y="2305"/>
          <a:ext cx="2893294" cy="1735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strike="noStrike" kern="1200" dirty="0">
              <a:solidFill>
                <a:srgbClr val="FFCD2F"/>
              </a:solidFill>
              <a:latin typeface="Baskerville Old Face" panose="02020602080505020303" pitchFamily="18" charset="0"/>
            </a:rPr>
            <a:t>Prepare and issue the Town Meeting warrant and call Town Meetings</a:t>
          </a:r>
        </a:p>
      </dsp:txBody>
      <dsp:txXfrm>
        <a:off x="4514587" y="2305"/>
        <a:ext cx="2893294" cy="1735976"/>
      </dsp:txXfrm>
    </dsp:sp>
    <dsp:sp modelId="{BB2DDF1F-7984-4FA7-8A7D-2020298FF00C}">
      <dsp:nvSpPr>
        <dsp:cNvPr id="0" name=""/>
        <dsp:cNvSpPr/>
      </dsp:nvSpPr>
      <dsp:spPr>
        <a:xfrm>
          <a:off x="7697211" y="2305"/>
          <a:ext cx="2893294" cy="1735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FFCD2F"/>
              </a:solidFill>
              <a:latin typeface="Baskerville Old Face" panose="02020602080505020303" pitchFamily="18" charset="0"/>
            </a:rPr>
            <a:t>Appoint and evaluate, and negotiate the terms of the contract with the Town Manager</a:t>
          </a:r>
        </a:p>
      </dsp:txBody>
      <dsp:txXfrm>
        <a:off x="7697211" y="2305"/>
        <a:ext cx="2893294" cy="1735976"/>
      </dsp:txXfrm>
    </dsp:sp>
    <dsp:sp modelId="{105D4F57-D3A6-4DE4-BBB9-E9B51402F372}">
      <dsp:nvSpPr>
        <dsp:cNvPr id="0" name=""/>
        <dsp:cNvSpPr/>
      </dsp:nvSpPr>
      <dsp:spPr>
        <a:xfrm>
          <a:off x="1331963" y="2027611"/>
          <a:ext cx="2893294" cy="1735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FFCD2F"/>
              </a:solidFill>
              <a:latin typeface="Baskerville Old Face" panose="02020602080505020303" pitchFamily="18" charset="0"/>
            </a:rPr>
            <a:t>Appoint the Town Accountant, the Zoning Board of Appeals, the Registrars of Voters, and remove same for cause</a:t>
          </a:r>
        </a:p>
      </dsp:txBody>
      <dsp:txXfrm>
        <a:off x="1331963" y="2027611"/>
        <a:ext cx="2893294" cy="1735976"/>
      </dsp:txXfrm>
    </dsp:sp>
    <dsp:sp modelId="{CC34DA3E-8DDD-4E4E-A55E-EF3A15CF7E37}">
      <dsp:nvSpPr>
        <dsp:cNvPr id="0" name=""/>
        <dsp:cNvSpPr/>
      </dsp:nvSpPr>
      <dsp:spPr>
        <a:xfrm>
          <a:off x="4514587" y="2027611"/>
          <a:ext cx="2893294" cy="1735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FFCD2F"/>
              </a:solidFill>
              <a:latin typeface="Baskerville Old Face" panose="02020602080505020303" pitchFamily="18" charset="0"/>
            </a:rPr>
            <a:t>Approve certain appointments by the Town Manager</a:t>
          </a:r>
        </a:p>
      </dsp:txBody>
      <dsp:txXfrm>
        <a:off x="4514587" y="2027611"/>
        <a:ext cx="2893294" cy="1735976"/>
      </dsp:txXfrm>
    </dsp:sp>
    <dsp:sp modelId="{45284445-0DD7-41BE-8FC2-D91DAC925D2B}">
      <dsp:nvSpPr>
        <dsp:cNvPr id="0" name=""/>
        <dsp:cNvSpPr/>
      </dsp:nvSpPr>
      <dsp:spPr>
        <a:xfrm>
          <a:off x="7697211" y="2027611"/>
          <a:ext cx="2893294" cy="1735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FFCD2F"/>
              </a:solidFill>
              <a:latin typeface="Baskerville Old Face" panose="02020602080505020303" pitchFamily="18" charset="0"/>
            </a:rPr>
            <a:t>Conduct hearings and grant licenses and permits</a:t>
          </a:r>
        </a:p>
      </dsp:txBody>
      <dsp:txXfrm>
        <a:off x="7697211" y="2027611"/>
        <a:ext cx="2893294" cy="1735976"/>
      </dsp:txXfrm>
    </dsp:sp>
    <dsp:sp modelId="{74228BBE-5482-411E-9F8E-331588BE514C}">
      <dsp:nvSpPr>
        <dsp:cNvPr id="0" name=""/>
        <dsp:cNvSpPr/>
      </dsp:nvSpPr>
      <dsp:spPr>
        <a:xfrm>
          <a:off x="1331963" y="4052917"/>
          <a:ext cx="2893294" cy="1735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FFCD2F"/>
              </a:solidFill>
              <a:latin typeface="Baskerville Old Face" panose="02020602080505020303" pitchFamily="18" charset="0"/>
            </a:rPr>
            <a:t>Review budget recommendations before they go before the Town Meeting</a:t>
          </a:r>
        </a:p>
      </dsp:txBody>
      <dsp:txXfrm>
        <a:off x="1331963" y="4052917"/>
        <a:ext cx="2893294" cy="1735976"/>
      </dsp:txXfrm>
    </dsp:sp>
    <dsp:sp modelId="{9DE39F45-7D00-4CAB-BAB0-82AB78CCC9CE}">
      <dsp:nvSpPr>
        <dsp:cNvPr id="0" name=""/>
        <dsp:cNvSpPr/>
      </dsp:nvSpPr>
      <dsp:spPr>
        <a:xfrm>
          <a:off x="4514587" y="4052917"/>
          <a:ext cx="2893294" cy="1735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FFCD2F"/>
              </a:solidFill>
              <a:latin typeface="Baskerville Old Face" panose="02020602080505020303" pitchFamily="18" charset="0"/>
            </a:rPr>
            <a:t>Place any Proposition 2½ question on the local ballot</a:t>
          </a:r>
        </a:p>
      </dsp:txBody>
      <dsp:txXfrm>
        <a:off x="4514587" y="4052917"/>
        <a:ext cx="2893294" cy="1735976"/>
      </dsp:txXfrm>
    </dsp:sp>
    <dsp:sp modelId="{3462C997-A220-4F20-8D4A-BB9351374AE1}">
      <dsp:nvSpPr>
        <dsp:cNvPr id="0" name=""/>
        <dsp:cNvSpPr/>
      </dsp:nvSpPr>
      <dsp:spPr>
        <a:xfrm>
          <a:off x="7697211" y="4052917"/>
          <a:ext cx="2893294" cy="1735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CD2F"/>
              </a:solidFill>
              <a:latin typeface="Baskerville Old Face" panose="02020602080505020303" pitchFamily="18" charset="0"/>
            </a:rPr>
            <a:t>Policymaking &amp; Rate Setting: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>
              <a:solidFill>
                <a:srgbClr val="FFCD2F"/>
              </a:solidFill>
              <a:latin typeface="Baskerville Old Face" panose="02020602080505020303" pitchFamily="18" charset="0"/>
            </a:rPr>
            <a:t>Goals and priorities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>
              <a:solidFill>
                <a:srgbClr val="FFCD2F"/>
              </a:solidFill>
              <a:latin typeface="Baskerville Old Face" panose="02020602080505020303" pitchFamily="18" charset="0"/>
            </a:rPr>
            <a:t>Tax Rate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>
              <a:solidFill>
                <a:srgbClr val="FFCD2F"/>
              </a:solidFill>
              <a:latin typeface="Baskerville Old Face" panose="02020602080505020303" pitchFamily="18" charset="0"/>
            </a:rPr>
            <a:t>Water Rate *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>
              <a:solidFill>
                <a:srgbClr val="FFCD2F"/>
              </a:solidFill>
              <a:latin typeface="Baskerville Old Face" panose="02020602080505020303" pitchFamily="18" charset="0"/>
            </a:rPr>
            <a:t>Disposing of (most) Town  real property (with Town </a:t>
          </a:r>
          <a:r>
            <a:rPr lang="en-US" sz="1000" kern="1200" dirty="0">
              <a:solidFill>
                <a:srgbClr val="FFCD2F"/>
              </a:solidFill>
              <a:latin typeface="Baskerville Old Face" panose="02020602080505020303" pitchFamily="18" charset="0"/>
            </a:rPr>
            <a:t>Meeting</a:t>
          </a:r>
          <a:r>
            <a:rPr lang="en-US" sz="1000" b="1" kern="1200" dirty="0">
              <a:solidFill>
                <a:srgbClr val="FFCD2F"/>
              </a:solidFill>
              <a:latin typeface="Baskerville Old Face" panose="02020602080505020303" pitchFamily="18" charset="0"/>
            </a:rPr>
            <a:t>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>
              <a:solidFill>
                <a:srgbClr val="FFCD2F"/>
              </a:solidFill>
              <a:latin typeface="Baskerville Old Face" panose="02020602080505020303" pitchFamily="18" charset="0"/>
            </a:rPr>
            <a:t>Parking &amp; Traffic Rules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>
              <a:solidFill>
                <a:srgbClr val="FFCD2F"/>
              </a:solidFill>
              <a:latin typeface="Baskerville Old Face" panose="02020602080505020303" pitchFamily="18" charset="0"/>
            </a:rPr>
            <a:t>Local regulations related to permits and hearings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>
              <a:solidFill>
                <a:srgbClr val="FFCD2F"/>
              </a:solidFill>
              <a:latin typeface="Baskerville Old Face" panose="02020602080505020303" pitchFamily="18" charset="0"/>
            </a:rPr>
            <a:t>Good practice: refrain from engaging in “operations”</a:t>
          </a:r>
        </a:p>
      </dsp:txBody>
      <dsp:txXfrm>
        <a:off x="7697211" y="4052917"/>
        <a:ext cx="2893294" cy="17359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199E2-43B6-40E5-AF1F-E227E538C475}">
      <dsp:nvSpPr>
        <dsp:cNvPr id="0" name=""/>
        <dsp:cNvSpPr/>
      </dsp:nvSpPr>
      <dsp:spPr>
        <a:xfrm>
          <a:off x="3308" y="299852"/>
          <a:ext cx="2624703" cy="1574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CD2F"/>
              </a:solidFill>
              <a:latin typeface="Baskerville Old Face" panose="02020602080505020303" pitchFamily="18" charset="0"/>
            </a:rPr>
            <a:t>Supervise and direct offices, agencies boards and committees appointed by Manager</a:t>
          </a:r>
        </a:p>
      </dsp:txBody>
      <dsp:txXfrm>
        <a:off x="3308" y="299852"/>
        <a:ext cx="2624703" cy="1574821"/>
      </dsp:txXfrm>
    </dsp:sp>
    <dsp:sp modelId="{08EB70E9-D2AF-470D-A614-6CF653E26C96}">
      <dsp:nvSpPr>
        <dsp:cNvPr id="0" name=""/>
        <dsp:cNvSpPr/>
      </dsp:nvSpPr>
      <dsp:spPr>
        <a:xfrm>
          <a:off x="2890481" y="299852"/>
          <a:ext cx="2624703" cy="1574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CD2F"/>
              </a:solidFill>
              <a:latin typeface="Baskerville Old Face" panose="02020602080505020303" pitchFamily="18" charset="0"/>
            </a:rPr>
            <a:t>Organize, establish and abolish  departments, commissions, boards or offices under supervision</a:t>
          </a:r>
          <a:r>
            <a:rPr lang="en-US" sz="900" b="1" kern="1200" dirty="0">
              <a:solidFill>
                <a:srgbClr val="FFCD2F"/>
              </a:solidFill>
              <a:latin typeface="Baskerville Old Face" panose="02020602080505020303" pitchFamily="18" charset="0"/>
            </a:rPr>
            <a:t>, </a:t>
          </a:r>
        </a:p>
      </dsp:txBody>
      <dsp:txXfrm>
        <a:off x="2890481" y="299852"/>
        <a:ext cx="2624703" cy="1574821"/>
      </dsp:txXfrm>
    </dsp:sp>
    <dsp:sp modelId="{FECB4286-8E6B-4114-89B1-B0B0C8880F1F}">
      <dsp:nvSpPr>
        <dsp:cNvPr id="0" name=""/>
        <dsp:cNvSpPr/>
      </dsp:nvSpPr>
      <dsp:spPr>
        <a:xfrm>
          <a:off x="5777655" y="299852"/>
          <a:ext cx="2624703" cy="1574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CD2F"/>
              </a:solidFill>
              <a:latin typeface="Baskerville Old Face" panose="02020602080505020303" pitchFamily="18" charset="0"/>
            </a:rPr>
            <a:t>Affix compensation of all town officers and employees appointed by Manager</a:t>
          </a:r>
        </a:p>
      </dsp:txBody>
      <dsp:txXfrm>
        <a:off x="5777655" y="299852"/>
        <a:ext cx="2624703" cy="1574821"/>
      </dsp:txXfrm>
    </dsp:sp>
    <dsp:sp modelId="{6D04A90C-6DA9-43FD-9CC5-D2F107600B73}">
      <dsp:nvSpPr>
        <dsp:cNvPr id="0" name=""/>
        <dsp:cNvSpPr/>
      </dsp:nvSpPr>
      <dsp:spPr>
        <a:xfrm>
          <a:off x="8664828" y="299852"/>
          <a:ext cx="2624703" cy="1574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CD2F"/>
              </a:solidFill>
              <a:latin typeface="Baskerville Old Face" panose="02020602080505020303" pitchFamily="18" charset="0"/>
            </a:rPr>
            <a:t>Keep full and complete records and provide them to the Select Board as Requested</a:t>
          </a:r>
        </a:p>
      </dsp:txBody>
      <dsp:txXfrm>
        <a:off x="8664828" y="299852"/>
        <a:ext cx="2624703" cy="1574821"/>
      </dsp:txXfrm>
    </dsp:sp>
    <dsp:sp modelId="{416929E5-636F-478F-9726-8FD2FF66CFFA}">
      <dsp:nvSpPr>
        <dsp:cNvPr id="0" name=""/>
        <dsp:cNvSpPr/>
      </dsp:nvSpPr>
      <dsp:spPr>
        <a:xfrm>
          <a:off x="0" y="2137145"/>
          <a:ext cx="2624703" cy="1574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CD2F"/>
              </a:solidFill>
              <a:latin typeface="Baskerville Old Face" panose="02020602080505020303" pitchFamily="18" charset="0"/>
            </a:rPr>
            <a:t>Apprise the Board of the needs of the Town and make  recommendations for Board action within Board purview</a:t>
          </a:r>
          <a:endParaRPr lang="en-US" sz="1400" kern="1200" dirty="0"/>
        </a:p>
      </dsp:txBody>
      <dsp:txXfrm>
        <a:off x="0" y="2137145"/>
        <a:ext cx="2624703" cy="1574821"/>
      </dsp:txXfrm>
    </dsp:sp>
    <dsp:sp modelId="{8AE2F656-721D-4CDA-8179-85EC79BE6CF2}">
      <dsp:nvSpPr>
        <dsp:cNvPr id="0" name=""/>
        <dsp:cNvSpPr/>
      </dsp:nvSpPr>
      <dsp:spPr>
        <a:xfrm>
          <a:off x="2890481" y="2137145"/>
          <a:ext cx="2624703" cy="1574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CD2F"/>
              </a:solidFill>
              <a:latin typeface="Baskerville Old Face" panose="02020602080505020303" pitchFamily="18" charset="0"/>
            </a:rPr>
            <a:t>Manage rental and use of all town property, except schools, including maintenance and repair</a:t>
          </a:r>
        </a:p>
      </dsp:txBody>
      <dsp:txXfrm>
        <a:off x="2890481" y="2137145"/>
        <a:ext cx="2624703" cy="1574821"/>
      </dsp:txXfrm>
    </dsp:sp>
    <dsp:sp modelId="{AF208F51-D322-4D28-BDB4-2E8D522C70A5}">
      <dsp:nvSpPr>
        <dsp:cNvPr id="0" name=""/>
        <dsp:cNvSpPr/>
      </dsp:nvSpPr>
      <dsp:spPr>
        <a:xfrm>
          <a:off x="5777655" y="2137145"/>
          <a:ext cx="2624703" cy="1574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CD2F"/>
              </a:solidFill>
              <a:latin typeface="Baskerville Old Face" panose="02020602080505020303" pitchFamily="18" charset="0"/>
            </a:rPr>
            <a:t>Administer provisions of general and special laws, town, bylaws and all regulations of the Select Board except where administration is delegated by law to another authority</a:t>
          </a:r>
        </a:p>
      </dsp:txBody>
      <dsp:txXfrm>
        <a:off x="5777655" y="2137145"/>
        <a:ext cx="2624703" cy="1574821"/>
      </dsp:txXfrm>
    </dsp:sp>
    <dsp:sp modelId="{937A2E6D-0E5C-495F-97D1-D4512F83B6AF}">
      <dsp:nvSpPr>
        <dsp:cNvPr id="0" name=""/>
        <dsp:cNvSpPr/>
      </dsp:nvSpPr>
      <dsp:spPr>
        <a:xfrm>
          <a:off x="8664828" y="2137145"/>
          <a:ext cx="2624703" cy="1574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CD2F"/>
              </a:solidFill>
              <a:latin typeface="Baskerville Old Face" panose="02020602080505020303" pitchFamily="18" charset="0"/>
            </a:rPr>
            <a:t>With the approval of the Select Board, prosecute, defend or compromise all litigation to which the town is a party.</a:t>
          </a:r>
        </a:p>
      </dsp:txBody>
      <dsp:txXfrm>
        <a:off x="8664828" y="2137145"/>
        <a:ext cx="2624703" cy="1574821"/>
      </dsp:txXfrm>
    </dsp:sp>
    <dsp:sp modelId="{CCF1D2E3-8D4D-4EED-91E5-416FD74D11AF}">
      <dsp:nvSpPr>
        <dsp:cNvPr id="0" name=""/>
        <dsp:cNvSpPr/>
      </dsp:nvSpPr>
      <dsp:spPr>
        <a:xfrm>
          <a:off x="3308" y="3974437"/>
          <a:ext cx="2624703" cy="1574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CD2F"/>
              </a:solidFill>
              <a:latin typeface="Baskerville Old Face" panose="02020602080505020303" pitchFamily="18" charset="0"/>
            </a:rPr>
            <a:t>Other duties consistent with his office as may be required of him by the by-laws or vote of the town or by the vote of the select board</a:t>
          </a:r>
        </a:p>
      </dsp:txBody>
      <dsp:txXfrm>
        <a:off x="3308" y="3974437"/>
        <a:ext cx="2624703" cy="1574821"/>
      </dsp:txXfrm>
    </dsp:sp>
    <dsp:sp modelId="{0024EE7E-A200-42B7-8BCA-468F30F079A0}">
      <dsp:nvSpPr>
        <dsp:cNvPr id="0" name=""/>
        <dsp:cNvSpPr/>
      </dsp:nvSpPr>
      <dsp:spPr>
        <a:xfrm>
          <a:off x="2890481" y="3974437"/>
          <a:ext cx="2624703" cy="1574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CD2F"/>
              </a:solidFill>
              <a:latin typeface="Baskerville Old Face" panose="02020602080505020303" pitchFamily="18" charset="0"/>
            </a:rPr>
            <a:t>Authorized to investigate all departments and employees with full access to records</a:t>
          </a:r>
        </a:p>
      </dsp:txBody>
      <dsp:txXfrm>
        <a:off x="2890481" y="3974437"/>
        <a:ext cx="2624703" cy="1574821"/>
      </dsp:txXfrm>
    </dsp:sp>
    <dsp:sp modelId="{A60D3ACE-FC22-496E-AC1C-EF770044C5EC}">
      <dsp:nvSpPr>
        <dsp:cNvPr id="0" name=""/>
        <dsp:cNvSpPr/>
      </dsp:nvSpPr>
      <dsp:spPr>
        <a:xfrm>
          <a:off x="5777655" y="3974437"/>
          <a:ext cx="2624703" cy="1574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CD2F"/>
              </a:solidFill>
              <a:latin typeface="Baskerville Old Face" panose="02020602080505020303" pitchFamily="18" charset="0"/>
            </a:rPr>
            <a:t>Purchase all supplies, materials and equipment except library and schools, and serve as contracting authority</a:t>
          </a:r>
        </a:p>
      </dsp:txBody>
      <dsp:txXfrm>
        <a:off x="5777655" y="3974437"/>
        <a:ext cx="2624703" cy="1574821"/>
      </dsp:txXfrm>
    </dsp:sp>
    <dsp:sp modelId="{5CD557FB-B28D-429B-8AEB-2CD6FCFFBA8E}">
      <dsp:nvSpPr>
        <dsp:cNvPr id="0" name=""/>
        <dsp:cNvSpPr/>
      </dsp:nvSpPr>
      <dsp:spPr>
        <a:xfrm>
          <a:off x="8668136" y="3974437"/>
          <a:ext cx="2624703" cy="1574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Baskerville Old Face" panose="02020602080505020303" pitchFamily="18" charset="0"/>
            </a:rPr>
            <a:t>Plus….</a:t>
          </a:r>
        </a:p>
      </dsp:txBody>
      <dsp:txXfrm>
        <a:off x="8668136" y="3974437"/>
        <a:ext cx="2624703" cy="15748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06D01-56A3-4F2F-AEB7-45D25E1FA63D}">
      <dsp:nvSpPr>
        <dsp:cNvPr id="0" name=""/>
        <dsp:cNvSpPr/>
      </dsp:nvSpPr>
      <dsp:spPr>
        <a:xfrm>
          <a:off x="1751859" y="1750693"/>
          <a:ext cx="2158146" cy="1944914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accent1">
                  <a:lumMod val="50000"/>
                </a:schemeClr>
              </a:solidFill>
              <a:latin typeface="Baskerville Old Face" panose="02020602080505020303" pitchFamily="18" charset="0"/>
            </a:rPr>
            <a:t>Town Manager</a:t>
          </a:r>
        </a:p>
      </dsp:txBody>
      <dsp:txXfrm>
        <a:off x="2067912" y="2035519"/>
        <a:ext cx="1526040" cy="1375262"/>
      </dsp:txXfrm>
    </dsp:sp>
    <dsp:sp modelId="{270EA8DF-3062-44AB-BCA9-3C725F2DB71F}">
      <dsp:nvSpPr>
        <dsp:cNvPr id="0" name=""/>
        <dsp:cNvSpPr/>
      </dsp:nvSpPr>
      <dsp:spPr>
        <a:xfrm>
          <a:off x="211869" y="0"/>
          <a:ext cx="5198064" cy="5418667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383630-7065-49D0-9FC8-8E0EEF57EF5A}">
      <dsp:nvSpPr>
        <dsp:cNvPr id="0" name=""/>
        <dsp:cNvSpPr/>
      </dsp:nvSpPr>
      <dsp:spPr>
        <a:xfrm>
          <a:off x="4687058" y="2018458"/>
          <a:ext cx="1381373" cy="1381760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FFCD2F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BC971C-8D23-488A-B8C7-2D96770050A9}">
      <dsp:nvSpPr>
        <dsp:cNvPr id="0" name=""/>
        <dsp:cNvSpPr/>
      </dsp:nvSpPr>
      <dsp:spPr>
        <a:xfrm>
          <a:off x="5229109" y="122659"/>
          <a:ext cx="2441800" cy="2050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3200" kern="1200" dirty="0">
              <a:solidFill>
                <a:srgbClr val="FFCD2F"/>
              </a:solidFill>
              <a:latin typeface="Baskerville Old Face" panose="02020602080505020303" pitchFamily="18" charset="0"/>
            </a:rPr>
            <a:t>Select Board </a:t>
          </a:r>
        </a:p>
      </dsp:txBody>
      <dsp:txXfrm>
        <a:off x="5229109" y="122659"/>
        <a:ext cx="2441800" cy="2050028"/>
      </dsp:txXfrm>
    </dsp:sp>
    <dsp:sp modelId="{0D3E5290-FFFE-4BE6-857C-EB7BA8FAE00F}">
      <dsp:nvSpPr>
        <dsp:cNvPr id="0" name=""/>
        <dsp:cNvSpPr/>
      </dsp:nvSpPr>
      <dsp:spPr>
        <a:xfrm>
          <a:off x="4121155" y="389041"/>
          <a:ext cx="1381373" cy="138176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FFCD2F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5209DB-6335-48FF-A15F-9BD3B26596AF}">
      <dsp:nvSpPr>
        <dsp:cNvPr id="0" name=""/>
        <dsp:cNvSpPr/>
      </dsp:nvSpPr>
      <dsp:spPr>
        <a:xfrm>
          <a:off x="6067107" y="2048256"/>
          <a:ext cx="1849022" cy="133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endParaRPr lang="en-US" sz="3200" kern="1200" dirty="0"/>
        </a:p>
      </dsp:txBody>
      <dsp:txXfrm>
        <a:off x="6067107" y="2048256"/>
        <a:ext cx="1849022" cy="1337327"/>
      </dsp:txXfrm>
    </dsp:sp>
    <dsp:sp modelId="{6B9FCC53-014B-4EC7-A114-E92D75C8730C}">
      <dsp:nvSpPr>
        <dsp:cNvPr id="0" name=""/>
        <dsp:cNvSpPr/>
      </dsp:nvSpPr>
      <dsp:spPr>
        <a:xfrm>
          <a:off x="4039346" y="3622920"/>
          <a:ext cx="1381373" cy="138176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FFCD2F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2E00-B605-48B1-B5E8-D8DD7B5FD19B}">
      <dsp:nvSpPr>
        <dsp:cNvPr id="0" name=""/>
        <dsp:cNvSpPr/>
      </dsp:nvSpPr>
      <dsp:spPr>
        <a:xfrm>
          <a:off x="5525498" y="3651097"/>
          <a:ext cx="1849022" cy="133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endParaRPr lang="en-US" sz="3200" kern="1200" dirty="0"/>
        </a:p>
      </dsp:txBody>
      <dsp:txXfrm>
        <a:off x="5525498" y="3651097"/>
        <a:ext cx="1849022" cy="1337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755CD-453A-4A43-874F-CBCC8CCB5776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36C7A-4AE1-4BFD-A923-F64660CFD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2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36C7A-4AE1-4BFD-A923-F64660CFD0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70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3E676-3F01-D1D1-84F4-07A1849FA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ACBD5-BA27-9A21-BEE8-356F52C612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2BA09-86AD-7E10-63A6-012C9736F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97AB-DEB9-43E6-AA1F-3A71A8A68102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42194-F130-E8FC-0ED0-EE0217C52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3732C-B7CC-3B33-ADD6-18537B73C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081-AD15-4EAA-9064-27FCDFC24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4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9CF37-0A67-649E-0A11-5CF6BC124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41DE2A-B3D8-02D2-EBFA-691547F36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4B796-1047-B962-1FD1-7E924E533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97AB-DEB9-43E6-AA1F-3A71A8A68102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89F8A-64D1-A79A-C2DE-1498EEE1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ED1A9-977E-4F1B-7BCA-3A495F3B3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081-AD15-4EAA-9064-27FCDFC24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9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8E6FC4-DA8E-9C48-B8DA-B884E67A54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A803FD-9202-E2BD-F6F9-D34E5C925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6CE42-A4AE-7FBC-6E9D-52254C3E3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97AB-DEB9-43E6-AA1F-3A71A8A68102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57332-0F76-D8FE-1C06-ED62D5FFA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CA816-91D3-A809-1E1E-AD1C6DD23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081-AD15-4EAA-9064-27FCDFC24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8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1639A-EAE7-CFD1-5F21-2F0EB8369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F8492-4815-0E68-C1D6-DCDC77192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0D954-BBBA-9CD7-2818-9DDEE6919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97AB-DEB9-43E6-AA1F-3A71A8A68102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85D02-8A6C-3B36-82D3-43440300A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86329-AC54-CD31-F4A6-7209AB9FB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081-AD15-4EAA-9064-27FCDFC24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99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610ED-1681-6D78-C83F-38344B16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5843C-7A4D-D255-A829-47C63DE90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5FC6A-A65A-6AE8-57E6-091730584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97AB-DEB9-43E6-AA1F-3A71A8A68102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82E35-B39A-7836-1B27-E0CD39073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652C2-4649-EC26-2691-C97F63B0B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081-AD15-4EAA-9064-27FCDFC24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0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6640-9EAC-C41A-D65E-4D9D35555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F2EEA-4E27-8B66-606B-8E95A970B3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A9D968-E52C-D391-59D2-250E50F93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B1C72B-AD9D-52EB-15DF-A7726CA75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97AB-DEB9-43E6-AA1F-3A71A8A68102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C00D54-F0CD-A175-A0F6-CED614CE0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1F445-DA7F-3215-806A-0B008216F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081-AD15-4EAA-9064-27FCDFC24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66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ABF06-1E80-0EEB-4C86-E30F5D3FB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8DD70-AC08-97F3-C410-172749D1A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6724A-30E2-7527-DFDC-926EC54A8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325182-0936-CC62-278A-8A669628B6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3FBC0D-BA02-0615-1E51-0D40DCA770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968DDA-D18A-F054-A89B-DF303F62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97AB-DEB9-43E6-AA1F-3A71A8A68102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91FC27-55F7-AAAB-DF01-A21D2544C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7E12F2-2C85-5A83-40E0-A72864E2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081-AD15-4EAA-9064-27FCDFC24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3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D70F7-A058-AF51-B963-41A34BEC5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B62B67-5606-B66F-6B88-F200D335D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97AB-DEB9-43E6-AA1F-3A71A8A68102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51AAAF-9727-E535-4D7C-8224B5732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99CB72-624B-0534-5B18-8F4907DF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081-AD15-4EAA-9064-27FCDFC24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62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602A68-2B82-B573-CCF6-F59B0ACB1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97AB-DEB9-43E6-AA1F-3A71A8A68102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2BED65-1B03-48D5-D9FC-2184CC1D5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B2BAA-4316-C6D3-65B8-3E31F6963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081-AD15-4EAA-9064-27FCDFC24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5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F69D6-0C3B-8E1A-10C4-37852574C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683C5-2903-1DE0-3B14-EB5F45924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7378CC-5B83-61F3-9283-D518FE09D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12A488-129D-BA05-CC3C-60F35B202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97AB-DEB9-43E6-AA1F-3A71A8A68102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ACEAFA-F258-A9E2-EC71-CA82F65F7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0CC71-1462-EF8C-85DC-B5D468E71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081-AD15-4EAA-9064-27FCDFC24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7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A816A-B6A5-2A0C-D5FB-D0647118A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453465-E49E-62E1-1382-5A942C0BA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E4C649-F710-9F46-6769-4785004AF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B3823D-CE67-3B2C-71D9-B02D3A8F2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97AB-DEB9-43E6-AA1F-3A71A8A68102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C273F3-1501-D6FC-E814-5FAB688BF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D1B56-45BB-530D-02D5-ECEE797A6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081-AD15-4EAA-9064-27FCDFC24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5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E978BE-353A-A4C5-1809-99189AA49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0C18C-5330-AFC5-AA89-8D9A1E424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9825C-31F8-1256-FAC7-AD2C65414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797AB-DEB9-43E6-AA1F-3A71A8A68102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A016-1F42-33FD-F430-399C9AFAFF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070DE-8607-10EC-69C8-63DF13D372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32081-AD15-4EAA-9064-27FCDFC24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1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diagramLayout" Target="../diagrams/layout6.xml"/><Relationship Id="rId7" Type="http://schemas.openxmlformats.org/officeDocument/2006/relationships/image" Target="../media/image23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mma.org/local-government-101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8740" y="0"/>
            <a:ext cx="9646920" cy="2663371"/>
          </a:xfrm>
          <a:solidFill>
            <a:srgbClr val="FFCC00">
              <a:alpha val="90000"/>
            </a:srgb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Andover Governing Structure: An Overview</a:t>
            </a:r>
            <a:br>
              <a:rPr lang="en-US" dirty="0">
                <a:latin typeface="Baskerville Old Face" panose="02020602080505020303" pitchFamily="18" charset="0"/>
              </a:rPr>
            </a:br>
            <a:r>
              <a:rPr lang="en-US" sz="2700" b="1" dirty="0">
                <a:solidFill>
                  <a:srgbClr val="003DB8"/>
                </a:solidFill>
                <a:latin typeface="Baskerville Old Face" panose="02020602080505020303" pitchFamily="18" charset="0"/>
              </a:rPr>
              <a:t>Andover Legal Department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6100" y="6324600"/>
            <a:ext cx="6019800" cy="533400"/>
          </a:xfrm>
          <a:solidFill>
            <a:srgbClr val="0070C0">
              <a:alpha val="98000"/>
            </a:srgbClr>
          </a:solidFill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CC00"/>
                </a:solidFill>
                <a:latin typeface="Baskerville Old Face" panose="02020602080505020303" pitchFamily="18" charset="0"/>
              </a:rPr>
              <a:t>7.17.2024</a:t>
            </a:r>
          </a:p>
        </p:txBody>
      </p:sp>
    </p:spTree>
    <p:extLst>
      <p:ext uri="{BB962C8B-B14F-4D97-AF65-F5344CB8AC3E}">
        <p14:creationId xmlns:p14="http://schemas.microsoft.com/office/powerpoint/2010/main" val="26148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31193A-7A41-4601-5E39-208480313EF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0" r="1" b="9474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510" y="-402130"/>
            <a:ext cx="4992414" cy="1421633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400" b="1" kern="1200" dirty="0">
                <a:solidFill>
                  <a:srgbClr val="FFCD2F"/>
                </a:solidFill>
                <a:latin typeface="Baskerville Old Face" panose="02020602080505020303" pitchFamily="18" charset="0"/>
              </a:rPr>
              <a:t>Andover’s Charter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340" y="924911"/>
            <a:ext cx="6894957" cy="5933079"/>
          </a:xfrm>
          <a:solidFill>
            <a:schemeClr val="accent1">
              <a:lumMod val="50000"/>
              <a:alpha val="74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1000" dirty="0">
              <a:solidFill>
                <a:srgbClr val="FFFFFF"/>
              </a:solidFill>
            </a:endParaRPr>
          </a:p>
          <a:p>
            <a:r>
              <a:rPr lang="en-US" sz="1800" b="1" dirty="0">
                <a:solidFill>
                  <a:srgbClr val="FFCD2F"/>
                </a:solidFill>
                <a:latin typeface="Baskerville Old Face" panose="02020602080505020303" pitchFamily="18" charset="0"/>
              </a:rPr>
              <a:t>Special Act Charter: Chapter 571 of the Acts of 1956</a:t>
            </a:r>
          </a:p>
          <a:p>
            <a:endParaRPr lang="en-US" sz="1800" b="1" dirty="0">
              <a:solidFill>
                <a:srgbClr val="FFCD2F"/>
              </a:solidFill>
              <a:latin typeface="Baskerville Old Face" panose="02020602080505020303" pitchFamily="18" charset="0"/>
            </a:endParaRPr>
          </a:p>
          <a:p>
            <a:r>
              <a:rPr lang="en-US" sz="1800" b="1" dirty="0">
                <a:solidFill>
                  <a:srgbClr val="FFCD2F"/>
                </a:solidFill>
                <a:latin typeface="Baskerville Old Face" panose="02020602080505020303" pitchFamily="18" charset="0"/>
              </a:rPr>
              <a:t>Revised 6 Times by Subsequent Special Acts</a:t>
            </a:r>
          </a:p>
          <a:p>
            <a:pPr marL="0" indent="0">
              <a:buNone/>
            </a:pPr>
            <a:endParaRPr lang="en-US" sz="1800" b="1" dirty="0">
              <a:solidFill>
                <a:srgbClr val="FFCD2F"/>
              </a:solidFill>
              <a:latin typeface="Baskerville Old Face" panose="02020602080505020303" pitchFamily="18" charset="0"/>
            </a:endParaRPr>
          </a:p>
          <a:p>
            <a:r>
              <a:rPr lang="en-US" sz="1800" b="1" dirty="0">
                <a:solidFill>
                  <a:srgbClr val="FFCD2F"/>
                </a:solidFill>
                <a:latin typeface="Baskerville Old Face" panose="02020602080505020303" pitchFamily="18" charset="0"/>
              </a:rPr>
              <a:t>Shared but Centralized Executive Authority:</a:t>
            </a:r>
          </a:p>
          <a:p>
            <a:pPr marL="457200" lvl="1"/>
            <a:endParaRPr lang="en-US" sz="1800" b="1" dirty="0">
              <a:solidFill>
                <a:srgbClr val="FFCD2F"/>
              </a:solidFill>
              <a:latin typeface="Baskerville Old Face" panose="02020602080505020303" pitchFamily="18" charset="0"/>
            </a:endParaRPr>
          </a:p>
          <a:p>
            <a:pPr lvl="1"/>
            <a:r>
              <a:rPr lang="en-US" sz="1800" b="1" dirty="0">
                <a:solidFill>
                  <a:srgbClr val="FFCD2F"/>
                </a:solidFill>
                <a:latin typeface="Baskerville Old Face" panose="02020602080505020303" pitchFamily="18" charset="0"/>
              </a:rPr>
              <a:t>Maintained the Open Town Meeting form of government, but with a “Strong Manager” Chief Officer</a:t>
            </a:r>
          </a:p>
          <a:p>
            <a:pPr marL="457200" lvl="1"/>
            <a:endParaRPr lang="en-US" sz="1800" b="1" dirty="0">
              <a:solidFill>
                <a:srgbClr val="FFCD2F"/>
              </a:solidFill>
              <a:latin typeface="Baskerville Old Face" panose="02020602080505020303" pitchFamily="18" charset="0"/>
            </a:endParaRPr>
          </a:p>
          <a:p>
            <a:pPr lvl="1"/>
            <a:r>
              <a:rPr lang="en-US" sz="1800" b="1" dirty="0">
                <a:solidFill>
                  <a:srgbClr val="FFCD2F"/>
                </a:solidFill>
                <a:latin typeface="Baskerville Old Face" panose="02020602080505020303" pitchFamily="18" charset="0"/>
              </a:rPr>
              <a:t>4 Executive entities: Select Board, School Committee, Town Manager and Superintendent</a:t>
            </a:r>
          </a:p>
          <a:p>
            <a:pPr lvl="1"/>
            <a:endParaRPr lang="en-US" sz="1800" b="1" dirty="0">
              <a:solidFill>
                <a:srgbClr val="FFCD2F"/>
              </a:solidFill>
              <a:latin typeface="Baskerville Old Face" panose="02020602080505020303" pitchFamily="18" charset="0"/>
            </a:endParaRPr>
          </a:p>
          <a:p>
            <a:r>
              <a:rPr lang="en-US" sz="1800" b="1" dirty="0">
                <a:solidFill>
                  <a:srgbClr val="FFCD2F"/>
                </a:solidFill>
                <a:latin typeface="Baskerville Old Face" panose="02020602080505020303" pitchFamily="18" charset="0"/>
              </a:rPr>
              <a:t>CEO/Board of Directors/Shareholder analogy</a:t>
            </a:r>
          </a:p>
          <a:p>
            <a:endParaRPr lang="en-US" sz="1800" b="1" dirty="0">
              <a:solidFill>
                <a:srgbClr val="FFCD2F"/>
              </a:solidFill>
              <a:latin typeface="Baskerville Old Face" panose="02020602080505020303" pitchFamily="18" charset="0"/>
            </a:endParaRPr>
          </a:p>
          <a:p>
            <a:r>
              <a:rPr lang="en-US" sz="1800" b="1" dirty="0">
                <a:solidFill>
                  <a:srgbClr val="FFCD2F"/>
                </a:solidFill>
                <a:latin typeface="Baskerville Old Face" panose="02020602080505020303" pitchFamily="18" charset="0"/>
              </a:rPr>
              <a:t>Similar “Strong Manager” design to Lexington, Needham, Belmont, Danvers, Arlington, Winchester, North Andover (and still are).</a:t>
            </a:r>
          </a:p>
          <a:p>
            <a:pPr lvl="1"/>
            <a:endParaRPr lang="en-US" sz="1800" dirty="0">
              <a:solidFill>
                <a:srgbClr val="FFCD2F"/>
              </a:solidFill>
              <a:latin typeface="Baskerville Old Face" panose="02020602080505020303" pitchFamily="18" charset="0"/>
            </a:endParaRPr>
          </a:p>
          <a:p>
            <a:pPr lvl="1"/>
            <a:endParaRPr lang="en-US" sz="1000" dirty="0">
              <a:solidFill>
                <a:srgbClr val="FFFFFF"/>
              </a:solidFill>
            </a:endParaRPr>
          </a:p>
        </p:txBody>
      </p:sp>
      <p:pic>
        <p:nvPicPr>
          <p:cNvPr id="8" name="Picture 7" descr="A round stamp with text and numbers&#10;&#10;Description automatically generated">
            <a:extLst>
              <a:ext uri="{FF2B5EF4-FFF2-40B4-BE49-F238E27FC236}">
                <a16:creationId xmlns:a16="http://schemas.microsoft.com/office/drawing/2014/main" id="{DBC5D5EB-2BC0-1A16-916B-ED9F0CC92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r="8934" b="-2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60365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5486DEC3-0447-0B60-FC1E-C19718D724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964404"/>
              </p:ext>
            </p:extLst>
          </p:nvPr>
        </p:nvGraphicFramePr>
        <p:xfrm>
          <a:off x="128016" y="990600"/>
          <a:ext cx="1192247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22514" y="0"/>
            <a:ext cx="11146972" cy="990600"/>
          </a:xfrm>
          <a:gradFill flip="none" rotWithShape="1">
            <a:gsLst>
              <a:gs pos="0">
                <a:srgbClr val="FFC000">
                  <a:shade val="30000"/>
                  <a:satMod val="115000"/>
                  <a:alpha val="24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Select Board’s Role &amp; Responsibilities </a:t>
            </a:r>
          </a:p>
        </p:txBody>
      </p:sp>
    </p:spTree>
    <p:extLst>
      <p:ext uri="{BB962C8B-B14F-4D97-AF65-F5344CB8AC3E}">
        <p14:creationId xmlns:p14="http://schemas.microsoft.com/office/powerpoint/2010/main" val="263812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E7FF461-65B8-4C82-BE48-A715C9F79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BE7FF461-65B8-4C82-BE48-A715C9F79B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F4C3575-8007-4F69-9082-531F461E5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dgm id="{1F4C3575-8007-4F69-9082-531F461E5C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B2DDF1F-7984-4FA7-8A7D-2020298FF0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graphicEl>
                                              <a:dgm id="{BB2DDF1F-7984-4FA7-8A7D-2020298FF0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05D4F57-D3A6-4DE4-BBB9-E9B51402F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graphicEl>
                                              <a:dgm id="{105D4F57-D3A6-4DE4-BBB9-E9B51402F3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C34DA3E-8DDD-4E4E-A55E-EF3A15CF7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CC34DA3E-8DDD-4E4E-A55E-EF3A15CF7E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5284445-0DD7-41BE-8FC2-D91DAC925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graphicEl>
                                              <a:dgm id="{45284445-0DD7-41BE-8FC2-D91DAC925D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4228BBE-5482-411E-9F8E-331588BE5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graphicEl>
                                              <a:dgm id="{74228BBE-5482-411E-9F8E-331588BE51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DE39F45-7D00-4CAB-BAB0-82AB78CCC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graphicEl>
                                              <a:dgm id="{9DE39F45-7D00-4CAB-BAB0-82AB78CCC9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62C997-A220-4F20-8D4A-BB9351374A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graphicEl>
                                              <a:dgm id="{3462C997-A220-4F20-8D4A-BB9351374A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755904"/>
          </a:xfr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Town Manager Role &amp; Responsibilities</a:t>
            </a:r>
          </a:p>
        </p:txBody>
      </p:sp>
      <p:graphicFrame>
        <p:nvGraphicFramePr>
          <p:cNvPr id="14" name="Content Placeholder 7">
            <a:extLst>
              <a:ext uri="{FF2B5EF4-FFF2-40B4-BE49-F238E27FC236}">
                <a16:creationId xmlns:a16="http://schemas.microsoft.com/office/drawing/2014/main" id="{6791281A-07C1-F945-9936-AC4F36F246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040338"/>
              </p:ext>
            </p:extLst>
          </p:nvPr>
        </p:nvGraphicFramePr>
        <p:xfrm>
          <a:off x="475488" y="932688"/>
          <a:ext cx="11292840" cy="5849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7599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DC199E2-43B6-40E5-AF1F-E227E538C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graphicEl>
                                              <a:dgm id="{FDC199E2-43B6-40E5-AF1F-E227E538C4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8EB70E9-D2AF-470D-A614-6CF653E26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graphicEl>
                                              <a:dgm id="{08EB70E9-D2AF-470D-A614-6CF653E26C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ECB4286-8E6B-4114-89B1-B0B0C8880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graphicEl>
                                              <a:dgm id="{FECB4286-8E6B-4114-89B1-B0B0C8880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D04A90C-6DA9-43FD-9CC5-D2F107600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graphicEl>
                                              <a:dgm id="{6D04A90C-6DA9-43FD-9CC5-D2F107600B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16929E5-636F-478F-9726-8FD2FF66C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graphicEl>
                                              <a:dgm id="{416929E5-636F-478F-9726-8FD2FF66C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AE2F656-721D-4CDA-8179-85EC79BE6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graphicEl>
                                              <a:dgm id="{8AE2F656-721D-4CDA-8179-85EC79BE6C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F208F51-D322-4D28-BDB4-2E8D522C7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graphicEl>
                                              <a:dgm id="{AF208F51-D322-4D28-BDB4-2E8D522C70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37A2E6D-0E5C-495F-97D1-D4512F83B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graphicEl>
                                              <a:dgm id="{937A2E6D-0E5C-495F-97D1-D4512F83B6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CF1D2E3-8D4D-4EED-91E5-416FD74D1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graphicEl>
                                              <a:dgm id="{CCF1D2E3-8D4D-4EED-91E5-416FD74D11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024EE7E-A200-42B7-8BCA-468F30F07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graphicEl>
                                              <a:dgm id="{0024EE7E-A200-42B7-8BCA-468F30F079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60D3ACE-FC22-496E-AC1C-EF770044C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>
                                            <p:graphicEl>
                                              <a:dgm id="{A60D3ACE-FC22-496E-AC1C-EF770044C5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CD557FB-B28D-429B-8AEB-2CD6FCFFB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>
                                            <p:graphicEl>
                                              <a:dgm id="{5CD557FB-B28D-429B-8AEB-2CD6FCFFBA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47800" y="76200"/>
            <a:ext cx="9220200" cy="990600"/>
          </a:xfr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Town Manager Role &amp; Responsibilities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50586" y="1825625"/>
            <a:ext cx="10303213" cy="1958435"/>
          </a:xfrm>
          <a:solidFill>
            <a:srgbClr val="FFC000">
              <a:alpha val="76000"/>
            </a:srgb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Approve (payment) Warrants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Submit a budget to the Select Board and Finance Committee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Serve as Chief Fiscal Officer for the Town.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-Per the Town Bylaws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284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47800" y="76200"/>
            <a:ext cx="9220200" cy="990600"/>
          </a:xfr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Town Meeting Responsibilities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93380" y="1825625"/>
            <a:ext cx="10460420" cy="3166789"/>
          </a:xfrm>
          <a:solidFill>
            <a:srgbClr val="FFC000">
              <a:alpha val="76000"/>
            </a:srgbClr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Serves as the Legislative Body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Approve/Amend Zoning and Town Bylaws*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Authorize Borrowing and Debt*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Approves the Town &amp; School Budget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 Adopts Local Options, Including L.O. Taxes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Authorizes Certain Agreements/Amendments to Agreements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Approves and Requests Special Legislation and Changes to the Andover Charter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592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001000" cy="116205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CC00"/>
                </a:solidFill>
                <a:latin typeface="Baskerville Old Face" panose="02020602080505020303" pitchFamily="18" charset="0"/>
              </a:rPr>
              <a:t>Separation with Schools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2089AC-FB79-49AE-5780-E3CD3FC4CE2D}"/>
              </a:ext>
            </a:extLst>
          </p:cNvPr>
          <p:cNvSpPr txBox="1"/>
          <p:nvPr/>
        </p:nvSpPr>
        <p:spPr>
          <a:xfrm>
            <a:off x="2219300" y="1671146"/>
            <a:ext cx="7524799" cy="4062651"/>
          </a:xfrm>
          <a:prstGeom prst="rect">
            <a:avLst/>
          </a:prstGeom>
          <a:solidFill>
            <a:srgbClr val="FFCD2F">
              <a:alpha val="77000"/>
            </a:srgbClr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chemeClr val="accent1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Under Andover’s Model (and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most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 models)</a:t>
            </a:r>
          </a:p>
          <a:p>
            <a:endParaRPr lang="en-US" sz="2400" b="1" u="sng" dirty="0">
              <a:solidFill>
                <a:schemeClr val="accent1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Administration of Schools is largely independent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b="1" dirty="0">
              <a:solidFill>
                <a:schemeClr val="accent1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Similar relationship between School Committee &amp; Superintendent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b="1" dirty="0">
              <a:solidFill>
                <a:schemeClr val="accent1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Similar relationship to Town Meeting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75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0035" y="-52388"/>
            <a:ext cx="5602133" cy="91069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CC00"/>
                </a:solidFill>
                <a:latin typeface="Baskerville Old Face" panose="02020602080505020303" pitchFamily="18" charset="0"/>
              </a:rPr>
              <a:t>Notes on Town Executive Authority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302A310-4FBA-C178-31AB-35E4CF11C7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7079921"/>
              </p:ext>
            </p:extLst>
          </p:nvPr>
        </p:nvGraphicFramePr>
        <p:xfrm>
          <a:off x="4657725" y="58102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4E3274E0-119B-DF0B-4E7C-D41ACDC9A2B0}"/>
              </a:ext>
            </a:extLst>
          </p:cNvPr>
          <p:cNvSpPr/>
          <p:nvPr/>
        </p:nvSpPr>
        <p:spPr>
          <a:xfrm>
            <a:off x="7186612" y="5172075"/>
            <a:ext cx="1381125" cy="1266825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CD2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F323769-4F7D-6CF1-F1AE-DA47CC2658AB}"/>
              </a:ext>
            </a:extLst>
          </p:cNvPr>
          <p:cNvSpPr/>
          <p:nvPr/>
        </p:nvSpPr>
        <p:spPr>
          <a:xfrm>
            <a:off x="7186611" y="224896"/>
            <a:ext cx="1381125" cy="1266825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F81E50-6C61-3ACE-ECD9-B3922242ED46}"/>
              </a:ext>
            </a:extLst>
          </p:cNvPr>
          <p:cNvSpPr txBox="1"/>
          <p:nvPr/>
        </p:nvSpPr>
        <p:spPr>
          <a:xfrm>
            <a:off x="218752" y="704850"/>
            <a:ext cx="5772473" cy="6001643"/>
          </a:xfrm>
          <a:prstGeom prst="rect">
            <a:avLst/>
          </a:prstGeom>
          <a:solidFill>
            <a:srgbClr val="FFCD2F">
              <a:alpha val="77000"/>
            </a:srgbClr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endParaRPr lang="en-US" sz="2400" b="1" u="sng" dirty="0">
              <a:solidFill>
                <a:schemeClr val="accent1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Diffused into 4 Executives (2 Town and 2 School),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and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b="1" i="1" dirty="0">
              <a:solidFill>
                <a:schemeClr val="accent1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Shares Responsibility and Oversight with Other Town Entities – FinCom, Planning Board, etc.</a:t>
            </a:r>
          </a:p>
          <a:p>
            <a:endParaRPr lang="en-US" sz="2400" b="1" dirty="0">
              <a:solidFill>
                <a:schemeClr val="accent1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Balances Professionalization with Democratic Representation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b="1" dirty="0">
              <a:solidFill>
                <a:schemeClr val="accent1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Group Decision-making and Consensus Building by Part-Time Elected Officials with the Efficiency of an empowered full-time professional Manager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b="1" dirty="0">
              <a:solidFill>
                <a:schemeClr val="accent1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580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7724" y="365125"/>
            <a:ext cx="10506075" cy="64452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FFCC00"/>
                </a:solidFill>
                <a:latin typeface="Baskerville Old Face" panose="02020602080505020303" pitchFamily="18" charset="0"/>
              </a:rPr>
              <a:t>Acknowledgements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00128-E0E4-AE9B-0A3C-8591B9B81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5647" y="1170433"/>
            <a:ext cx="5825198" cy="5235144"/>
          </a:xfrm>
        </p:spPr>
        <p:txBody>
          <a:bodyPr>
            <a:normAutofit fontScale="92500" lnSpcReduction="20000"/>
          </a:bodyPr>
          <a:lstStyle/>
          <a:p>
            <a:pPr lvl="1">
              <a:buFont typeface="Courier New" panose="02070309020205020404" pitchFamily="49" charset="0"/>
              <a:buChar char="o"/>
            </a:pPr>
            <a:endParaRPr lang="en-US" dirty="0">
              <a:solidFill>
                <a:srgbClr val="FFCC00"/>
              </a:solidFill>
              <a:latin typeface="Baskerville Old Face" panose="02020602080505020303" pitchFamily="18" charset="0"/>
            </a:endParaRPr>
          </a:p>
          <a:p>
            <a:pPr lvl="1"/>
            <a:r>
              <a:rPr lang="en-US" i="1" dirty="0">
                <a:solidFill>
                  <a:srgbClr val="FFCC00"/>
                </a:solidFill>
                <a:latin typeface="Baskerville Old Face" panose="02020602080505020303" pitchFamily="18" charset="0"/>
              </a:rPr>
              <a:t>Forms of Local Government Commonwealth of Massachusetts</a:t>
            </a:r>
            <a:r>
              <a:rPr lang="en-US" dirty="0">
                <a:solidFill>
                  <a:srgbClr val="FFCC00"/>
                </a:solidFill>
                <a:latin typeface="Baskerville Old Face" panose="02020602080505020303" pitchFamily="18" charset="0"/>
              </a:rPr>
              <a:t>, Massachusetts Municipal Management Association, Form of Governance Committee</a:t>
            </a:r>
          </a:p>
          <a:p>
            <a:pPr lvl="1"/>
            <a:r>
              <a:rPr lang="en-US" dirty="0">
                <a:solidFill>
                  <a:srgbClr val="FFCC00"/>
                </a:solidFill>
                <a:latin typeface="Baskerville Old Face" panose="02020602080505020303" pitchFamily="18" charset="0"/>
              </a:rPr>
              <a:t>Marilyn Contreras,</a:t>
            </a:r>
            <a:r>
              <a:rPr lang="en-US" i="1" dirty="0">
                <a:solidFill>
                  <a:srgbClr val="FFCC00"/>
                </a:solidFill>
                <a:latin typeface="Baskerville Old Face" panose="02020602080505020303" pitchFamily="18" charset="0"/>
              </a:rPr>
              <a:t> Several Options Exist for Changing Local Government Structures,</a:t>
            </a:r>
            <a:r>
              <a:rPr lang="en-US" dirty="0">
                <a:solidFill>
                  <a:srgbClr val="FFCC00"/>
                </a:solidFill>
                <a:latin typeface="Baskerville Old Face" panose="02020602080505020303" pitchFamily="18" charset="0"/>
              </a:rPr>
              <a:t> Municipal Advocate Vol. 22, No. 2</a:t>
            </a:r>
          </a:p>
          <a:p>
            <a:pPr lvl="1"/>
            <a:r>
              <a:rPr lang="en-US" i="1" dirty="0">
                <a:solidFill>
                  <a:srgbClr val="FFCC00"/>
                </a:solidFill>
                <a:latin typeface="Baskerville Old Face" panose="02020602080505020303" pitchFamily="18" charset="0"/>
              </a:rPr>
              <a:t>Local Charter Procedures </a:t>
            </a:r>
            <a:r>
              <a:rPr lang="en-US" dirty="0">
                <a:solidFill>
                  <a:srgbClr val="FFCC00"/>
                </a:solidFill>
                <a:latin typeface="Baskerville Old Face" panose="02020602080505020303" pitchFamily="18" charset="0"/>
              </a:rPr>
              <a:t>Election Resource Handbook 1995 (Massachusetts Secretary of State William Galvin)</a:t>
            </a:r>
          </a:p>
          <a:p>
            <a:pPr lvl="1"/>
            <a:r>
              <a:rPr lang="en-US" i="1" dirty="0">
                <a:solidFill>
                  <a:srgbClr val="FFCC00"/>
                </a:solidFill>
                <a:latin typeface="Baskerville Old Face" panose="02020602080505020303" pitchFamily="18" charset="0"/>
              </a:rPr>
              <a:t>1955 Report of the Town Governance Study Committee to the Annual Town Meeting</a:t>
            </a:r>
            <a:r>
              <a:rPr lang="en-US" dirty="0">
                <a:solidFill>
                  <a:srgbClr val="FFCC00"/>
                </a:solidFill>
                <a:latin typeface="Baskerville Old Face" panose="02020602080505020303" pitchFamily="18" charset="0"/>
              </a:rPr>
              <a:t>.</a:t>
            </a:r>
          </a:p>
          <a:p>
            <a:pPr lvl="1"/>
            <a:r>
              <a:rPr lang="en-US" dirty="0">
                <a:solidFill>
                  <a:srgbClr val="FFCC00"/>
                </a:solidFill>
                <a:latin typeface="Baskerville Old Face" panose="02020602080505020303" pitchFamily="18" charset="0"/>
              </a:rPr>
              <a:t>David J. Barron, Gerald E. Frug &amp; Rick Su, </a:t>
            </a:r>
            <a:r>
              <a:rPr lang="en-US" i="1" dirty="0">
                <a:solidFill>
                  <a:srgbClr val="FFCC00"/>
                </a:solidFill>
                <a:latin typeface="Baskerville Old Face" panose="02020602080505020303" pitchFamily="18" charset="0"/>
              </a:rPr>
              <a:t>Dispelling the Myth of Home Rule: Local Power in Greater Boston </a:t>
            </a:r>
            <a:r>
              <a:rPr lang="en-US" dirty="0">
                <a:solidFill>
                  <a:srgbClr val="FFCC00"/>
                </a:solidFill>
                <a:latin typeface="Baskerville Old Face" panose="02020602080505020303" pitchFamily="18" charset="0"/>
              </a:rPr>
              <a:t>(Rappaport Institute for Greater Boston 2004)</a:t>
            </a:r>
          </a:p>
          <a:p>
            <a:pPr lvl="1"/>
            <a:r>
              <a:rPr lang="en-US" i="1" dirty="0">
                <a:solidFill>
                  <a:srgbClr val="FFCC00"/>
                </a:solidFill>
                <a:latin typeface="Baskerville Old Face" panose="02020602080505020303" pitchFamily="18" charset="0"/>
              </a:rPr>
              <a:t>Local Government 101 </a:t>
            </a:r>
            <a:r>
              <a:rPr lang="en-US" dirty="0">
                <a:solidFill>
                  <a:srgbClr val="FFCC00"/>
                </a:solidFill>
                <a:latin typeface="Baskerville Old Face" panose="02020602080505020303" pitchFamily="18" charset="0"/>
                <a:hlinkClick r:id="rId2"/>
              </a:rPr>
              <a:t>https://www.mma.org/local-government-101/</a:t>
            </a:r>
            <a:endParaRPr lang="en-US" dirty="0">
              <a:solidFill>
                <a:srgbClr val="FFCC00"/>
              </a:solidFill>
              <a:latin typeface="Baskerville Old Face" panose="020206020805050203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dirty="0">
              <a:solidFill>
                <a:srgbClr val="FFCC00"/>
              </a:solidFill>
              <a:latin typeface="Baskerville Old Face" panose="02020602080505020303" pitchFamily="18" charset="0"/>
            </a:endParaRP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67EE59-1A21-74AC-0C0E-9DF0E0BB31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377" y="4100090"/>
            <a:ext cx="1765270" cy="1765270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31750"/>
          </a:effectLst>
        </p:spPr>
      </p:pic>
      <p:pic>
        <p:nvPicPr>
          <p:cNvPr id="7" name="Picture 6" descr="A round stamp with text and numbers&#10;&#10;Description automatically generated">
            <a:extLst>
              <a:ext uri="{FF2B5EF4-FFF2-40B4-BE49-F238E27FC236}">
                <a16:creationId xmlns:a16="http://schemas.microsoft.com/office/drawing/2014/main" id="{53F410C1-CD53-8631-6787-1664181671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290" y="2222599"/>
            <a:ext cx="2018385" cy="1877491"/>
          </a:xfrm>
          <a:prstGeom prst="rect">
            <a:avLst/>
          </a:prstGeom>
          <a:effectLst>
            <a:reflection blurRad="6350" stA="50000" endA="300" endPos="55000" dir="5400000" sy="-100000" algn="bl" rotWithShape="0"/>
            <a:softEdge rad="127000"/>
          </a:effectLst>
        </p:spPr>
      </p:pic>
      <p:pic>
        <p:nvPicPr>
          <p:cNvPr id="9" name="Picture 8" descr="A red building with trees and text&#10;&#10;Description automatically generated">
            <a:extLst>
              <a:ext uri="{FF2B5EF4-FFF2-40B4-BE49-F238E27FC236}">
                <a16:creationId xmlns:a16="http://schemas.microsoft.com/office/drawing/2014/main" id="{92DC93F1-C227-75B8-FEAB-757681508B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5" y="94464"/>
            <a:ext cx="2128135" cy="2128135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2821771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001000" cy="116205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CC00"/>
                </a:solidFill>
                <a:latin typeface="Baskerville Old Face" panose="02020602080505020303" pitchFamily="18" charset="0"/>
              </a:rPr>
              <a:t>Questions &amp; Discussion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C5D5EB-2BC0-1A16-916B-ED9F0CC92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800" y="1194881"/>
            <a:ext cx="7456251" cy="4175499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6227598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3A4471-F828-16DF-EB33-93F77A439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1" r="16369" b="2"/>
          <a:stretch/>
        </p:blipFill>
        <p:spPr>
          <a:xfrm>
            <a:off x="20" y="10"/>
            <a:ext cx="2970445" cy="338326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D05762DF-4667-3C59-E1EC-B7A828CC3E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4" r="10128" b="-3"/>
          <a:stretch/>
        </p:blipFill>
        <p:spPr>
          <a:xfrm>
            <a:off x="3072956" y="10"/>
            <a:ext cx="2970465" cy="338326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2" name="Content Placeholder 5" descr="A building with glass windows&#10;&#10;Description automatically generated">
            <a:extLst>
              <a:ext uri="{FF2B5EF4-FFF2-40B4-BE49-F238E27FC236}">
                <a16:creationId xmlns:a16="http://schemas.microsoft.com/office/drawing/2014/main" id="{04A14C81-F217-A38C-FB9E-899D1B3A0F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9" r="28298" b="-3"/>
          <a:stretch/>
        </p:blipFill>
        <p:spPr>
          <a:xfrm>
            <a:off x="6145909" y="10"/>
            <a:ext cx="2971800" cy="338326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3" name="Content Placeholder 12" descr="A white building with flags on the side&#10;&#10;Description automatically generated">
            <a:extLst>
              <a:ext uri="{FF2B5EF4-FFF2-40B4-BE49-F238E27FC236}">
                <a16:creationId xmlns:a16="http://schemas.microsoft.com/office/drawing/2014/main" id="{B1AECCBA-9224-749A-1CA8-73F59906F1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5" r="12601" b="-2"/>
          <a:stretch/>
        </p:blipFill>
        <p:spPr>
          <a:xfrm>
            <a:off x="9220200" y="10"/>
            <a:ext cx="2971800" cy="338326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9" name="Picture 8" descr="A building with trees in front of it&#10;&#10;Description automatically generated">
            <a:extLst>
              <a:ext uri="{FF2B5EF4-FFF2-40B4-BE49-F238E27FC236}">
                <a16:creationId xmlns:a16="http://schemas.microsoft.com/office/drawing/2014/main" id="{D6F0B890-AFC6-0092-259D-2203EB8C38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7" r="-1" b="1462"/>
          <a:stretch/>
        </p:blipFill>
        <p:spPr>
          <a:xfrm>
            <a:off x="-1018" y="3474720"/>
            <a:ext cx="6044438" cy="338328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515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45909" y="3474719"/>
            <a:ext cx="6096510" cy="3383281"/>
          </a:xfrm>
          <a:solidFill>
            <a:srgbClr val="002060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7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sz="1800" b="1" u="sng" dirty="0">
                <a:solidFill>
                  <a:srgbClr val="FFCD2F"/>
                </a:solidFill>
                <a:latin typeface="Baskerville Old Face" panose="02020602080505020303" pitchFamily="18" charset="0"/>
              </a:rPr>
              <a:t>The Municipal Corporation</a:t>
            </a:r>
          </a:p>
          <a:p>
            <a:r>
              <a:rPr lang="en-US" sz="1600" b="1" dirty="0">
                <a:solidFill>
                  <a:srgbClr val="FFCD2F"/>
                </a:solidFill>
                <a:latin typeface="Baskerville Old Face" panose="02020602080505020303" pitchFamily="18" charset="0"/>
              </a:rPr>
              <a:t>All 351 Towns &amp; Cities of MA are subdivisions of the Commonwealth</a:t>
            </a:r>
          </a:p>
          <a:p>
            <a:pPr lvl="1"/>
            <a:r>
              <a:rPr lang="en-US" sz="1600" dirty="0">
                <a:solidFill>
                  <a:srgbClr val="FFCD2F"/>
                </a:solidFill>
                <a:latin typeface="Baskerville Old Face" panose="02020602080505020303" pitchFamily="18" charset="0"/>
              </a:rPr>
              <a:t> 292 Towns</a:t>
            </a:r>
          </a:p>
          <a:p>
            <a:pPr lvl="1"/>
            <a:r>
              <a:rPr lang="en-US" sz="1600" dirty="0">
                <a:solidFill>
                  <a:srgbClr val="FFCD2F"/>
                </a:solidFill>
                <a:latin typeface="Baskerville Old Face" panose="02020602080505020303" pitchFamily="18" charset="0"/>
              </a:rPr>
              <a:t>59 Cities</a:t>
            </a:r>
          </a:p>
          <a:p>
            <a:r>
              <a:rPr lang="en-US" sz="1600" b="1" dirty="0">
                <a:solidFill>
                  <a:srgbClr val="FFCD2F"/>
                </a:solidFill>
                <a:latin typeface="Baskerville Old Face" panose="02020602080505020303" pitchFamily="18" charset="0"/>
              </a:rPr>
              <a:t>Town vs. City is a function of organization (and identity)</a:t>
            </a:r>
          </a:p>
          <a:p>
            <a:pPr lvl="1"/>
            <a:r>
              <a:rPr lang="en-US" sz="1600" dirty="0">
                <a:solidFill>
                  <a:srgbClr val="FFCD2F"/>
                </a:solidFill>
                <a:latin typeface="Baskerville Old Face" panose="02020602080505020303" pitchFamily="18" charset="0"/>
              </a:rPr>
              <a:t>Largest Town = Brookline (pop. 63,000+)</a:t>
            </a:r>
          </a:p>
          <a:p>
            <a:pPr lvl="1"/>
            <a:r>
              <a:rPr lang="en-US" sz="1600" dirty="0">
                <a:solidFill>
                  <a:srgbClr val="FFCD2F"/>
                </a:solidFill>
                <a:latin typeface="Baskerville Old Face" panose="02020602080505020303" pitchFamily="18" charset="0"/>
              </a:rPr>
              <a:t>Smallest Town = </a:t>
            </a:r>
            <a:r>
              <a:rPr lang="en-US" sz="1600" dirty="0" err="1">
                <a:solidFill>
                  <a:srgbClr val="FFCD2F"/>
                </a:solidFill>
                <a:latin typeface="Baskerville Old Face" panose="02020602080505020303" pitchFamily="18" charset="0"/>
              </a:rPr>
              <a:t>Gosnold</a:t>
            </a:r>
            <a:r>
              <a:rPr lang="en-US" sz="1600" dirty="0">
                <a:solidFill>
                  <a:srgbClr val="FFCD2F"/>
                </a:solidFill>
                <a:latin typeface="Baskerville Old Face" panose="02020602080505020303" pitchFamily="18" charset="0"/>
              </a:rPr>
              <a:t> (pop. 115)</a:t>
            </a:r>
          </a:p>
          <a:p>
            <a:pPr lvl="1"/>
            <a:r>
              <a:rPr lang="en-US" sz="1600" dirty="0">
                <a:solidFill>
                  <a:srgbClr val="FFCD2F"/>
                </a:solidFill>
                <a:latin typeface="Baskerville Old Face" panose="02020602080505020303" pitchFamily="18" charset="0"/>
              </a:rPr>
              <a:t>Largest City = Boston (pop. 675,000+)</a:t>
            </a:r>
          </a:p>
          <a:p>
            <a:pPr lvl="1"/>
            <a:r>
              <a:rPr lang="en-US" sz="1600" dirty="0">
                <a:solidFill>
                  <a:srgbClr val="FFCD2F"/>
                </a:solidFill>
                <a:latin typeface="Baskerville Old Face" panose="02020602080505020303" pitchFamily="18" charset="0"/>
              </a:rPr>
              <a:t>Smallest City = Palmer (pop. 12,488) </a:t>
            </a:r>
          </a:p>
          <a:p>
            <a:pPr marL="0"/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102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CC00"/>
                </a:solidFill>
                <a:latin typeface="Baskerville Old Face" panose="02020602080505020303" pitchFamily="18" charset="0"/>
              </a:rPr>
              <a:t>Sources of Authority to Organize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804" y="1352146"/>
            <a:ext cx="5112533" cy="488415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>
              <a:solidFill>
                <a:schemeClr val="tx2"/>
              </a:solidFill>
              <a:latin typeface="Baskerville Old Face" panose="02020602080505020303" pitchFamily="18" charset="0"/>
            </a:endParaRPr>
          </a:p>
          <a:p>
            <a:pPr marL="0" indent="0" algn="ctr">
              <a:buNone/>
            </a:pPr>
            <a:r>
              <a:rPr lang="en-US" b="1" u="sng" dirty="0">
                <a:solidFill>
                  <a:srgbClr val="FFCC00"/>
                </a:solidFill>
                <a:latin typeface="Baskerville Old Face" panose="02020602080505020303" pitchFamily="18" charset="0"/>
              </a:rPr>
              <a:t>Prior to 1996 Home Rule Amendment</a:t>
            </a:r>
            <a:endParaRPr lang="en-US" sz="2800" b="1" u="sng" dirty="0">
              <a:solidFill>
                <a:srgbClr val="FFCC00"/>
              </a:solidFill>
              <a:latin typeface="Baskerville Old Face" panose="020206020805050203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dirty="0">
              <a:solidFill>
                <a:srgbClr val="FFCC00"/>
              </a:solidFill>
              <a:latin typeface="Baskerville Old Face" panose="020206020805050203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CC00"/>
                </a:solidFill>
                <a:latin typeface="Baskerville Old Face" panose="02020602080505020303" pitchFamily="18" charset="0"/>
              </a:rPr>
              <a:t>Few options dictated by rigid State Law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00128-E0E4-AE9B-0A3C-8591B9B81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8349" y="1521417"/>
            <a:ext cx="5592496" cy="488415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CC00"/>
                </a:solidFill>
                <a:latin typeface="Baskerville Old Face" panose="02020602080505020303" pitchFamily="18" charset="0"/>
              </a:rPr>
              <a:t>	</a:t>
            </a:r>
            <a:br>
              <a:rPr lang="en-US" b="1" u="sng" dirty="0">
                <a:solidFill>
                  <a:srgbClr val="FFCC00"/>
                </a:solidFill>
                <a:latin typeface="Baskerville Old Face" panose="02020602080505020303" pitchFamily="18" charset="0"/>
              </a:rPr>
            </a:br>
            <a:r>
              <a:rPr lang="en-US" b="1" dirty="0">
                <a:solidFill>
                  <a:srgbClr val="FFCC00"/>
                </a:solidFill>
                <a:latin typeface="Baskerville Old Face" panose="02020602080505020303" pitchFamily="18" charset="0"/>
              </a:rPr>
              <a:t>	</a:t>
            </a:r>
            <a:r>
              <a:rPr lang="en-US" b="1" u="sng" dirty="0">
                <a:solidFill>
                  <a:srgbClr val="FFCC00"/>
                </a:solidFill>
                <a:latin typeface="Baskerville Old Face" panose="02020602080505020303" pitchFamily="18" charset="0"/>
              </a:rPr>
              <a:t>After the Home Rule Amendment</a:t>
            </a:r>
            <a:endParaRPr lang="en-US" sz="2800" b="1" u="sng" dirty="0">
              <a:solidFill>
                <a:srgbClr val="FFCC00"/>
              </a:solidFill>
              <a:latin typeface="Baskerville Old Face" panose="020206020805050203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dirty="0">
              <a:solidFill>
                <a:srgbClr val="FFCC00"/>
              </a:solidFill>
              <a:latin typeface="Baskerville Old Face" panose="020206020805050203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CC00"/>
                </a:solidFill>
                <a:latin typeface="Baskerville Old Face" panose="02020602080505020303" pitchFamily="18" charset="0"/>
              </a:rPr>
              <a:t>In 1966, Art. 89 of the Massachusetts Constitution provided: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>
              <a:solidFill>
                <a:srgbClr val="FFCC00"/>
              </a:solidFill>
              <a:latin typeface="Baskerville Old Face" panose="02020602080505020303" pitchFamily="18" charset="0"/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CC00"/>
                </a:solidFill>
                <a:latin typeface="Baskerville Old Face" panose="02020602080505020303" pitchFamily="18" charset="0"/>
              </a:rPr>
              <a:t>An affirmation of the right of towns and cities to self-govern locally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CC00"/>
                </a:solidFill>
                <a:latin typeface="Baskerville Old Face" panose="02020602080505020303" pitchFamily="18" charset="0"/>
              </a:rPr>
              <a:t>A Charter process which was not contingent on subsequent state approval, later codified as the Home Rule Procedures Act. – Chapter 43B, and…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CC00"/>
                </a:solidFill>
                <a:latin typeface="Baskerville Old Face" panose="02020602080505020303" pitchFamily="18" charset="0"/>
              </a:rPr>
              <a:t>A significant list of limitations on self-governance, restraining municipalities from enacting laws which: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dirty="0">
              <a:solidFill>
                <a:srgbClr val="FFCC00"/>
              </a:solidFill>
              <a:latin typeface="Baskerville Old Face" panose="02020602080505020303" pitchFamily="18" charset="0"/>
            </a:endParaRP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CC00"/>
                </a:solidFill>
                <a:latin typeface="Baskerville Old Face" panose="02020602080505020303" pitchFamily="18" charset="0"/>
              </a:rPr>
              <a:t>Preemption***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CC00"/>
                </a:solidFill>
                <a:latin typeface="Baskerville Old Face" panose="02020602080505020303" pitchFamily="18" charset="0"/>
              </a:rPr>
              <a:t>Regulate elections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CC00"/>
                </a:solidFill>
                <a:latin typeface="Baskerville Old Face" panose="02020602080505020303" pitchFamily="18" charset="0"/>
              </a:rPr>
              <a:t>Borrow money or pledge credit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CC00"/>
                </a:solidFill>
                <a:latin typeface="Baskerville Old Face" panose="02020602080505020303" pitchFamily="18" charset="0"/>
              </a:rPr>
              <a:t>Levy, assess and collect taxes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CC00"/>
                </a:solidFill>
                <a:latin typeface="Baskerville Old Face" panose="02020602080505020303" pitchFamily="18" charset="0"/>
              </a:rPr>
              <a:t>Dispose of park land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CC00"/>
                </a:solidFill>
                <a:latin typeface="Baskerville Old Face" panose="02020602080505020303" pitchFamily="18" charset="0"/>
              </a:rPr>
              <a:t>Private or civil laws governing civil relationships (with some exceptions)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CC00"/>
                </a:solidFill>
                <a:latin typeface="Baskerville Old Face" panose="02020602080505020303" pitchFamily="18" charset="0"/>
              </a:rPr>
              <a:t>Provide for felony offenses or imprisonment for violations of local laws</a:t>
            </a:r>
          </a:p>
          <a:p>
            <a:pPr marL="457200" lvl="1" indent="0">
              <a:buNone/>
            </a:pPr>
            <a:endParaRPr lang="en-US" dirty="0">
              <a:solidFill>
                <a:srgbClr val="FFCC00"/>
              </a:solidFill>
              <a:latin typeface="Baskerville Old Face" panose="02020602080505020303" pitchFamily="18" charset="0"/>
            </a:endParaRP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67EE59-1A21-74AC-0C0E-9DF0E0BB31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83" y="1690688"/>
            <a:ext cx="2202721" cy="220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77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47088" y="152400"/>
            <a:ext cx="7735111" cy="90791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CC00"/>
                </a:solidFill>
                <a:latin typeface="Baskerville Old Face" panose="02020602080505020303" pitchFamily="18" charset="0"/>
              </a:rPr>
              <a:t>Municipal Corporation Features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72150" y="1266825"/>
            <a:ext cx="6115050" cy="543877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>
              <a:solidFill>
                <a:schemeClr val="tx2"/>
              </a:solidFill>
              <a:latin typeface="Baskerville Old Face" panose="020206020805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u="sng" dirty="0">
                <a:solidFill>
                  <a:srgbClr val="FFCC00"/>
                </a:solidFill>
                <a:latin typeface="Baskerville Old Face" panose="02020602080505020303" pitchFamily="18" charset="0"/>
              </a:rPr>
              <a:t>Town Governance Features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>
              <a:solidFill>
                <a:srgbClr val="FFCC00"/>
              </a:solidFill>
              <a:latin typeface="Baskerville Old Face" panose="020206020805050203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CC00"/>
                </a:solidFill>
                <a:latin typeface="Baskerville Old Face" panose="02020602080505020303" pitchFamily="18" charset="0"/>
              </a:rPr>
              <a:t>Executive: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CC00"/>
                </a:solidFill>
                <a:latin typeface="Baskerville Old Face" panose="02020602080505020303" pitchFamily="18" charset="0"/>
              </a:rPr>
              <a:t>Elected Select Board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CC00"/>
                </a:solidFill>
                <a:latin typeface="Baskerville Old Face" panose="02020602080505020303" pitchFamily="18" charset="0"/>
              </a:rPr>
              <a:t>Elected School Committee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CC00"/>
                </a:solidFill>
                <a:latin typeface="Baskerville Old Face" panose="02020602080505020303" pitchFamily="18" charset="0"/>
              </a:rPr>
              <a:t>Appointed Town Manager/Administrator/Executive Secretary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CC00"/>
                </a:solidFill>
                <a:latin typeface="Baskerville Old Face" panose="02020602080505020303" pitchFamily="18" charset="0"/>
              </a:rPr>
              <a:t>Appointed Superintendent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dirty="0">
              <a:solidFill>
                <a:srgbClr val="FFCC00"/>
              </a:solidFill>
              <a:latin typeface="Baskerville Old Face" panose="020206020805050203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CC00"/>
                </a:solidFill>
                <a:latin typeface="Baskerville Old Face" panose="02020602080505020303" pitchFamily="18" charset="0"/>
              </a:rPr>
              <a:t>Legislature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CC00"/>
                </a:solidFill>
                <a:latin typeface="Baskerville Old Face" panose="02020602080505020303" pitchFamily="18" charset="0"/>
              </a:rPr>
              <a:t>Elected Moderator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CC00"/>
                </a:solidFill>
                <a:latin typeface="Baskerville Old Face" panose="02020602080505020303" pitchFamily="18" charset="0"/>
              </a:rPr>
              <a:t>Either Open or Elected Representative Town Meeting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400" dirty="0">
              <a:solidFill>
                <a:srgbClr val="FFCC00"/>
              </a:solidFill>
              <a:latin typeface="Baskerville Old Face" panose="020206020805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u="sng" dirty="0">
                <a:solidFill>
                  <a:srgbClr val="FFCC00"/>
                </a:solidFill>
                <a:latin typeface="Baskerville Old Face" panose="02020602080505020303" pitchFamily="18" charset="0"/>
              </a:rPr>
              <a:t>City Governance Features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CC00"/>
                </a:solidFill>
                <a:latin typeface="Baskerville Old Face" panose="02020602080505020303" pitchFamily="18" charset="0"/>
              </a:rPr>
              <a:t>Executive: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CC00"/>
                </a:solidFill>
                <a:latin typeface="Baskerville Old Face" panose="02020602080505020303" pitchFamily="18" charset="0"/>
              </a:rPr>
              <a:t>Elected Mayor/ Appointed Manager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CC00"/>
                </a:solidFill>
                <a:latin typeface="Baskerville Old Face" panose="02020602080505020303" pitchFamily="18" charset="0"/>
              </a:rPr>
              <a:t>Elected/Appointed School Committee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CC00"/>
                </a:solidFill>
                <a:latin typeface="Baskerville Old Face" panose="02020602080505020303" pitchFamily="18" charset="0"/>
              </a:rPr>
              <a:t>Appointed Superintendent</a:t>
            </a:r>
          </a:p>
          <a:p>
            <a:pPr marL="914400" lvl="2" indent="0">
              <a:buNone/>
            </a:pPr>
            <a:endParaRPr lang="en-US" dirty="0">
              <a:solidFill>
                <a:srgbClr val="FFCC00"/>
              </a:solidFill>
              <a:latin typeface="Baskerville Old Face" panose="020206020805050203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CC00"/>
                </a:solidFill>
                <a:latin typeface="Baskerville Old Face" panose="02020602080505020303" pitchFamily="18" charset="0"/>
              </a:rPr>
              <a:t>Legislature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CC00"/>
                </a:solidFill>
                <a:latin typeface="Baskerville Old Face" panose="02020602080505020303" pitchFamily="18" charset="0"/>
              </a:rPr>
              <a:t>City Council</a:t>
            </a:r>
          </a:p>
          <a:p>
            <a:pPr marL="914400" lvl="2" indent="0">
              <a:buNone/>
            </a:pPr>
            <a:endParaRPr lang="en-US" dirty="0">
              <a:solidFill>
                <a:srgbClr val="FFCC00"/>
              </a:solidFill>
              <a:latin typeface="Baskerville Old Face" panose="02020602080505020303" pitchFamily="18" charset="0"/>
            </a:endParaRPr>
          </a:p>
          <a:p>
            <a:pPr marL="914400" lvl="2" indent="0">
              <a:buNone/>
            </a:pPr>
            <a:r>
              <a:rPr lang="en-US" b="1" i="1" dirty="0">
                <a:solidFill>
                  <a:srgbClr val="FFCC00"/>
                </a:solidFill>
                <a:latin typeface="Baskerville Old Face" panose="02020602080505020303" pitchFamily="18" charset="0"/>
              </a:rPr>
              <a:t>*NB:  A Select Board &amp; City Council </a:t>
            </a:r>
            <a:r>
              <a:rPr lang="en-US" b="1" i="1" u="sng" dirty="0">
                <a:solidFill>
                  <a:srgbClr val="FFCC00"/>
                </a:solidFill>
                <a:latin typeface="Baskerville Old Face" panose="02020602080505020303" pitchFamily="18" charset="0"/>
              </a:rPr>
              <a:t>do not</a:t>
            </a:r>
            <a:r>
              <a:rPr lang="en-US" b="1" i="1" dirty="0">
                <a:solidFill>
                  <a:srgbClr val="FFCC00"/>
                </a:solidFill>
                <a:latin typeface="Baskerville Old Face" panose="02020602080505020303" pitchFamily="18" charset="0"/>
              </a:rPr>
              <a:t> occupy the same role.</a:t>
            </a:r>
          </a:p>
        </p:txBody>
      </p:sp>
      <p:pic>
        <p:nvPicPr>
          <p:cNvPr id="3" name="Picture 2" descr="A large tree in a park&#10;&#10;Description automatically generated">
            <a:extLst>
              <a:ext uri="{FF2B5EF4-FFF2-40B4-BE49-F238E27FC236}">
                <a16:creationId xmlns:a16="http://schemas.microsoft.com/office/drawing/2014/main" id="{27D768EC-004B-9987-1DF4-76C8DC5C8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6" y="2121408"/>
            <a:ext cx="4844965" cy="3243324"/>
          </a:xfrm>
          <a:prstGeom prst="rect">
            <a:avLst/>
          </a:prstGeom>
          <a:effectLst>
            <a:glow rad="127000">
              <a:schemeClr val="accent4">
                <a:lumMod val="60000"/>
                <a:lumOff val="40000"/>
                <a:alpha val="12000"/>
              </a:schemeClr>
            </a:glow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2991136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CC00"/>
                </a:solidFill>
                <a:latin typeface="Baskerville Old Face" panose="02020602080505020303" pitchFamily="18" charset="0"/>
              </a:rPr>
              <a:t>Pros &amp; Cons from Municipal Elected &amp; Appointed Officials: Towns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solidFill>
                <a:schemeClr val="tx2"/>
              </a:solidFill>
              <a:latin typeface="Baskerville Old Face" panose="02020602080505020303" pitchFamily="18" charset="0"/>
            </a:endParaRPr>
          </a:p>
          <a:p>
            <a:pPr marL="914400" lvl="2" indent="0">
              <a:buNone/>
            </a:pPr>
            <a:endParaRPr lang="en-US" dirty="0">
              <a:solidFill>
                <a:srgbClr val="FFCC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6BD74B2-DCCC-7022-6573-2BBE3C3301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38925" y="1825625"/>
            <a:ext cx="4990480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852F42-1E49-1036-3C89-951EED9AC67F}"/>
              </a:ext>
            </a:extLst>
          </p:cNvPr>
          <p:cNvSpPr txBox="1"/>
          <p:nvPr/>
        </p:nvSpPr>
        <p:spPr>
          <a:xfrm>
            <a:off x="28576" y="6311900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CD2F"/>
                </a:solidFill>
                <a:latin typeface="Baskerville Old Face" panose="02020602080505020303" pitchFamily="18" charset="0"/>
              </a:rPr>
              <a:t>Credit: “Forms of Local Government Commonwealth of Massachusetts,” MMA Form of Governance Committee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516411-BD69-57B0-F24E-D4368D3FA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6" y="1818503"/>
            <a:ext cx="4705350" cy="429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98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CC00"/>
                </a:solidFill>
                <a:latin typeface="Baskerville Old Face" panose="02020602080505020303" pitchFamily="18" charset="0"/>
              </a:rPr>
              <a:t>Pros &amp; Cons from Municipal Elected &amp; Appointed Officials: </a:t>
            </a:r>
            <a:r>
              <a:rPr lang="en-US" b="1" dirty="0">
                <a:solidFill>
                  <a:srgbClr val="FFCC00"/>
                </a:solidFill>
                <a:latin typeface="Baskerville Old Face" panose="02020602080505020303" pitchFamily="18" charset="0"/>
              </a:rPr>
              <a:t>Cities</a:t>
            </a:r>
            <a:endParaRPr lang="en-US" sz="4400" b="1" dirty="0">
              <a:solidFill>
                <a:srgbClr val="FFCC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solidFill>
                <a:schemeClr val="tx2"/>
              </a:solidFill>
              <a:latin typeface="Baskerville Old Face" panose="02020602080505020303" pitchFamily="18" charset="0"/>
            </a:endParaRPr>
          </a:p>
          <a:p>
            <a:pPr marL="914400" lvl="2" indent="0">
              <a:buNone/>
            </a:pPr>
            <a:endParaRPr lang="en-US" dirty="0">
              <a:solidFill>
                <a:srgbClr val="FFCC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9CDF159-9FA6-B492-9AAE-B2FDC4EA70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71040" y="1687203"/>
            <a:ext cx="4659491" cy="4603689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4BC9B2-222B-4BD6-5E4C-26B442644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690688"/>
            <a:ext cx="4677428" cy="46583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E9A7AC-E40D-86C5-4E85-8034FE4A93EE}"/>
              </a:ext>
            </a:extLst>
          </p:cNvPr>
          <p:cNvSpPr txBox="1"/>
          <p:nvPr/>
        </p:nvSpPr>
        <p:spPr>
          <a:xfrm>
            <a:off x="-76201" y="6311901"/>
            <a:ext cx="10515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CD2F"/>
                </a:solidFill>
                <a:latin typeface="Baskerville Old Face" panose="02020602080505020303" pitchFamily="18" charset="0"/>
              </a:rPr>
              <a:t>Credit: “Forms of Local Government Commonwealth of Massachusetts,” MMA Form of Governance Committee</a:t>
            </a:r>
          </a:p>
        </p:txBody>
      </p:sp>
    </p:spTree>
    <p:extLst>
      <p:ext uri="{BB962C8B-B14F-4D97-AF65-F5344CB8AC3E}">
        <p14:creationId xmlns:p14="http://schemas.microsoft.com/office/powerpoint/2010/main" val="3879671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6152" y="-39543"/>
            <a:ext cx="9622187" cy="99151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CC00"/>
                </a:solidFill>
                <a:latin typeface="Baskerville Old Face" panose="02020602080505020303" pitchFamily="18" charset="0"/>
              </a:rPr>
              <a:t>Municipal Governance Trends &amp; the Law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tx2"/>
              </a:solidFill>
              <a:latin typeface="Baskerville Old Face" panose="02020602080505020303" pitchFamily="18" charset="0"/>
            </a:endParaRPr>
          </a:p>
          <a:p>
            <a:pPr marL="914400" lvl="2" indent="0">
              <a:buNone/>
            </a:pPr>
            <a:endParaRPr lang="en-US" dirty="0">
              <a:solidFill>
                <a:srgbClr val="FFCC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9" name="Picture 8" descr="A building with a dome on top and a small white building with a dome on top&#10;&#10;Description automatically generated">
            <a:extLst>
              <a:ext uri="{FF2B5EF4-FFF2-40B4-BE49-F238E27FC236}">
                <a16:creationId xmlns:a16="http://schemas.microsoft.com/office/drawing/2014/main" id="{E6DB785A-36BE-37E2-329C-779CE57F8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00" y="1184275"/>
            <a:ext cx="7524800" cy="5014253"/>
          </a:xfrm>
          <a:prstGeom prst="rect">
            <a:avLst/>
          </a:prstGeom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64470BB-28E5-07B5-3450-7F33E66034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6701546"/>
              </p:ext>
            </p:extLst>
          </p:nvPr>
        </p:nvGraphicFramePr>
        <p:xfrm>
          <a:off x="4667200" y="338329"/>
          <a:ext cx="7524800" cy="5209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BA2E24B7-3604-B174-0702-C62328E55A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9667453"/>
              </p:ext>
            </p:extLst>
          </p:nvPr>
        </p:nvGraphicFramePr>
        <p:xfrm>
          <a:off x="-164592" y="987425"/>
          <a:ext cx="4831792" cy="3911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32322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6014A50-6FD5-47BC-BE7D-80A88C78D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graphicEl>
                                              <a:dgm id="{56014A50-6FD5-47BC-BE7D-80A88C78DB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D6B3B42-E239-468F-A38A-1DE6EE90A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graphicEl>
                                              <a:dgm id="{ED6B3B42-E239-468F-A38A-1DE6EE90AB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586A1CA-AB87-487A-B29E-52AB9C8CC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graphicEl>
                                              <a:dgm id="{D586A1CA-AB87-487A-B29E-52AB9C8CC5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9A2E3BC-29C6-4CC3-B224-7407C6B83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graphicEl>
                                              <a:dgm id="{B9A2E3BC-29C6-4CC3-B224-7407C6B832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E75B738-BFF1-4384-B6A8-7E6A0817E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graphicEl>
                                              <a:dgm id="{FE75B738-BFF1-4384-B6A8-7E6A0817E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B06735D-43F2-4AD3-AB23-D45859A5E3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graphicEl>
                                              <a:dgm id="{5B06735D-43F2-4AD3-AB23-D45859A5E3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7C5227C-E501-4D86-9AB3-8FEF0E54A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graphicEl>
                                              <a:dgm id="{77C5227C-E501-4D86-9AB3-8FEF0E54A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C7F8BB5-1E5B-45F5-A92C-23C50C70D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graphicEl>
                                              <a:dgm id="{9C7F8BB5-1E5B-45F5-A92C-23C50C70D9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EFAE349-857A-498B-955A-875A01907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graphicEl>
                                              <a:dgm id="{6EFAE349-857A-498B-955A-875A01907C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C5611C6-168E-446F-AFA6-C2DD800402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graphicEl>
                                              <a:dgm id="{FC5611C6-168E-446F-AFA6-C2DD800402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graphicEl>
                                              <a:dgm id="{FC5611C6-168E-446F-AFA6-C2DD800402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DD30D21-CE05-4479-9F7D-4216597C9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graphicEl>
                                              <a:dgm id="{CDD30D21-CE05-4479-9F7D-4216597C9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graphicEl>
                                              <a:dgm id="{CDD30D21-CE05-4479-9F7D-4216597C9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01522E6-0AD8-44CC-83C1-D9D77A6B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graphicEl>
                                              <a:dgm id="{501522E6-0AD8-44CC-83C1-D9D77A6B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graphicEl>
                                              <a:dgm id="{501522E6-0AD8-44CC-83C1-D9D77A6B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43FACC9-F0C5-4D5C-A62D-2715C3843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graphicEl>
                                              <a:dgm id="{943FACC9-F0C5-4D5C-A62D-2715C3843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>
                                            <p:graphicEl>
                                              <a:dgm id="{943FACC9-F0C5-4D5C-A62D-2715C3843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  <p:bldGraphic spid="1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6152" y="-39543"/>
            <a:ext cx="9622187" cy="99151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CC00"/>
                </a:solidFill>
                <a:latin typeface="Baskerville Old Face" panose="02020602080505020303" pitchFamily="18" charset="0"/>
              </a:rPr>
              <a:t>Municipal Governance Trends &amp; the Law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tx2"/>
              </a:solidFill>
              <a:latin typeface="Baskerville Old Face" panose="02020602080505020303" pitchFamily="18" charset="0"/>
            </a:endParaRPr>
          </a:p>
          <a:p>
            <a:pPr marL="914400" lvl="2" indent="0">
              <a:buNone/>
            </a:pPr>
            <a:endParaRPr lang="en-US" dirty="0">
              <a:solidFill>
                <a:srgbClr val="FFCC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9" name="Picture 8" descr="A building with a dome on top and a small white building with a dome on top&#10;&#10;Description automatically generated">
            <a:extLst>
              <a:ext uri="{FF2B5EF4-FFF2-40B4-BE49-F238E27FC236}">
                <a16:creationId xmlns:a16="http://schemas.microsoft.com/office/drawing/2014/main" id="{E6DB785A-36BE-37E2-329C-779CE57F8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00" y="1184275"/>
            <a:ext cx="7524800" cy="5014253"/>
          </a:xfrm>
          <a:prstGeom prst="rect">
            <a:avLst/>
          </a:prstGeom>
        </p:spPr>
      </p:pic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BA2E24B7-3604-B174-0702-C62328E55A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3668963"/>
              </p:ext>
            </p:extLst>
          </p:nvPr>
        </p:nvGraphicFramePr>
        <p:xfrm>
          <a:off x="-164592" y="987425"/>
          <a:ext cx="4831792" cy="3911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DA82578-88BB-216F-7038-E2161478BF15}"/>
              </a:ext>
            </a:extLst>
          </p:cNvPr>
          <p:cNvSpPr txBox="1"/>
          <p:nvPr/>
        </p:nvSpPr>
        <p:spPr>
          <a:xfrm>
            <a:off x="4667199" y="1723697"/>
            <a:ext cx="7524799" cy="4431983"/>
          </a:xfrm>
          <a:prstGeom prst="rect">
            <a:avLst/>
          </a:prstGeom>
          <a:solidFill>
            <a:srgbClr val="FFCD2F">
              <a:alpha val="77000"/>
            </a:srgbClr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chemeClr val="accent1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Pathways for Towns &amp; Cities</a:t>
            </a:r>
          </a:p>
          <a:p>
            <a:endParaRPr lang="en-US" sz="2400" b="1" u="sng" dirty="0">
              <a:solidFill>
                <a:schemeClr val="accent1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Conversion to Plan “Cities”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b="1" dirty="0">
              <a:solidFill>
                <a:schemeClr val="accent1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Delegation to Town Administrators &amp; Executive Secretaries by c. 41 sec. 23A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b="1" dirty="0">
              <a:solidFill>
                <a:schemeClr val="accent1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Special Act Charters and c. 43B Charters, including Town and City Professional Managers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003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3617" y="659600"/>
            <a:ext cx="10809514" cy="42506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400" b="1" dirty="0">
                <a:solidFill>
                  <a:srgbClr val="FFCC00"/>
                </a:solidFill>
                <a:latin typeface="Baskerville Old Face" panose="02020602080505020303" pitchFamily="18" charset="0"/>
              </a:rPr>
            </a:br>
            <a:r>
              <a:rPr lang="en-US" sz="4000" b="1" dirty="0">
                <a:solidFill>
                  <a:srgbClr val="FFCC00"/>
                </a:solidFill>
                <a:latin typeface="Baskerville Old Face" panose="02020602080505020303" pitchFamily="18" charset="0"/>
              </a:rPr>
              <a:t>Andover’s Charter: 1955 Annual Report &amp; The Select Board-Manager Plan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7228" y="988077"/>
            <a:ext cx="5486400" cy="54132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tx2"/>
              </a:solidFill>
              <a:latin typeface="Baskerville Old Face" panose="020206020805050203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dirty="0">
              <a:solidFill>
                <a:srgbClr val="FFCC00"/>
              </a:solidFill>
              <a:latin typeface="Baskerville Old Face" panose="020206020805050203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dirty="0">
              <a:solidFill>
                <a:srgbClr val="FFCC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12A440-21DB-888E-CF2D-26CFFF9CC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26" y="959043"/>
            <a:ext cx="6155521" cy="26824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73A464-64FD-2C20-3BFA-9D883AE09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1361"/>
            <a:ext cx="6155520" cy="2818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B96459-6D66-7EC6-68B0-3161AEE17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521" y="988077"/>
            <a:ext cx="6036480" cy="2021651"/>
          </a:xfrm>
          <a:prstGeom prst="rect">
            <a:avLst/>
          </a:prstGeom>
        </p:spPr>
      </p:pic>
      <p:pic>
        <p:nvPicPr>
          <p:cNvPr id="13" name="Picture 12" descr="A round stamp with text and numbers&#10;&#10;Description automatically generated">
            <a:extLst>
              <a:ext uri="{FF2B5EF4-FFF2-40B4-BE49-F238E27FC236}">
                <a16:creationId xmlns:a16="http://schemas.microsoft.com/office/drawing/2014/main" id="{8643BC3B-E690-A98C-1920-D2032EDFD4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905" y="3038762"/>
            <a:ext cx="3540028" cy="329291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355246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8317</TotalTime>
  <Words>1167</Words>
  <Application>Microsoft Office PowerPoint</Application>
  <PresentationFormat>Widescreen</PresentationFormat>
  <Paragraphs>183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Aptos</vt:lpstr>
      <vt:lpstr>Arial</vt:lpstr>
      <vt:lpstr>Baskerville Old Face</vt:lpstr>
      <vt:lpstr>Calibri</vt:lpstr>
      <vt:lpstr>Calibri Light</vt:lpstr>
      <vt:lpstr>Courier New</vt:lpstr>
      <vt:lpstr>Georgia</vt:lpstr>
      <vt:lpstr>Wingdings</vt:lpstr>
      <vt:lpstr>Office Theme</vt:lpstr>
      <vt:lpstr>Andover Governing Structure: An Overview Andover Legal Department</vt:lpstr>
      <vt:lpstr>PowerPoint Presentation</vt:lpstr>
      <vt:lpstr>Sources of Authority to Organize </vt:lpstr>
      <vt:lpstr>Municipal Corporation Features</vt:lpstr>
      <vt:lpstr>Pros &amp; Cons from Municipal Elected &amp; Appointed Officials: Towns</vt:lpstr>
      <vt:lpstr>Pros &amp; Cons from Municipal Elected &amp; Appointed Officials: Cities</vt:lpstr>
      <vt:lpstr>Municipal Governance Trends &amp; the Law</vt:lpstr>
      <vt:lpstr>Municipal Governance Trends &amp; the Law</vt:lpstr>
      <vt:lpstr> Andover’s Charter: 1955 Annual Report &amp; The Select Board-Manager Plan</vt:lpstr>
      <vt:lpstr> Andover’s Charter</vt:lpstr>
      <vt:lpstr>Select Board’s Role &amp; Responsibilities </vt:lpstr>
      <vt:lpstr>Town Manager Role &amp; Responsibilities</vt:lpstr>
      <vt:lpstr>Town Manager Role &amp; Responsibilities</vt:lpstr>
      <vt:lpstr>Town Meeting Responsibilities</vt:lpstr>
      <vt:lpstr>Separation with Schools</vt:lpstr>
      <vt:lpstr>Notes on Town Executive Authority</vt:lpstr>
      <vt:lpstr>Acknowledgements </vt:lpstr>
      <vt:lpstr>Questions &amp;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Douglas Heim</dc:creator>
  <cp:lastModifiedBy>Douglas Heim</cp:lastModifiedBy>
  <cp:revision>22</cp:revision>
  <dcterms:created xsi:type="dcterms:W3CDTF">2024-04-24T03:39:08Z</dcterms:created>
  <dcterms:modified xsi:type="dcterms:W3CDTF">2024-07-17T18:16:22Z</dcterms:modified>
</cp:coreProperties>
</file>